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93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9" d="100"/>
          <a:sy n="89" d="100"/>
        </p:scale>
        <p:origin x="-84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158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345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9908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75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759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3913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975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788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222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032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027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FAF2B-542D-4E7A-939C-534861B99179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76459-7D71-4A2D-9657-6A1E54D82BA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15780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5148064" y="289951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5148064" y="343584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5148064" y="397217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7" name="מלבן מעוגל 6"/>
          <p:cNvSpPr/>
          <p:nvPr/>
        </p:nvSpPr>
        <p:spPr>
          <a:xfrm>
            <a:off x="5148064" y="450850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1475656" y="289951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1475656" y="343584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1475656" y="397217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475656" y="450850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</p:spTree>
    <p:extLst>
      <p:ext uri="{BB962C8B-B14F-4D97-AF65-F5344CB8AC3E}">
        <p14:creationId xmlns:p14="http://schemas.microsoft.com/office/powerpoint/2010/main" val="380291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מעוגל 1"/>
          <p:cNvSpPr/>
          <p:nvPr/>
        </p:nvSpPr>
        <p:spPr>
          <a:xfrm>
            <a:off x="4499992" y="1271105"/>
            <a:ext cx="4056746" cy="508557"/>
          </a:xfrm>
          <a:prstGeom prst="roundRect">
            <a:avLst>
              <a:gd name="adj" fmla="val 3803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3" name="כותרת 1"/>
          <p:cNvSpPr txBox="1">
            <a:spLocks/>
          </p:cNvSpPr>
          <p:nvPr/>
        </p:nvSpPr>
        <p:spPr>
          <a:xfrm>
            <a:off x="7572289" y="1410620"/>
            <a:ext cx="811992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הוראות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כותרת 1"/>
          <p:cNvSpPr txBox="1">
            <a:spLocks/>
          </p:cNvSpPr>
          <p:nvPr/>
        </p:nvSpPr>
        <p:spPr>
          <a:xfrm>
            <a:off x="3574518" y="1410621"/>
            <a:ext cx="3891865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קראו את הטקסט</a:t>
            </a:r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e-IL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פרטו את החסרונות והיתרונות</a:t>
            </a:r>
            <a:endParaRPr lang="he-IL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כותרת 1"/>
          <p:cNvSpPr>
            <a:spLocks noGrp="1"/>
          </p:cNvSpPr>
          <p:nvPr>
            <p:ph type="ctrTitle"/>
          </p:nvPr>
        </p:nvSpPr>
        <p:spPr>
          <a:xfrm>
            <a:off x="899592" y="267494"/>
            <a:ext cx="7774632" cy="540060"/>
          </a:xfrm>
        </p:spPr>
        <p:txBody>
          <a:bodyPr>
            <a:noAutofit/>
          </a:bodyPr>
          <a:lstStyle/>
          <a:p>
            <a:pPr algn="r"/>
            <a:r>
              <a:rPr lang="he-IL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בעד ונגד</a:t>
            </a:r>
            <a:endParaRPr lang="he-IL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מלבן מעוגל 5"/>
          <p:cNvSpPr/>
          <p:nvPr/>
        </p:nvSpPr>
        <p:spPr>
          <a:xfrm>
            <a:off x="5148064" y="289951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7" name="מלבן מעוגל 6"/>
          <p:cNvSpPr/>
          <p:nvPr/>
        </p:nvSpPr>
        <p:spPr>
          <a:xfrm>
            <a:off x="5148064" y="343584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8" name="מלבן מעוגל 7"/>
          <p:cNvSpPr/>
          <p:nvPr/>
        </p:nvSpPr>
        <p:spPr>
          <a:xfrm>
            <a:off x="5148064" y="397217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5148064" y="450850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1475656" y="289951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475656" y="343584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2" name="מלבן מעוגל 11"/>
          <p:cNvSpPr/>
          <p:nvPr/>
        </p:nvSpPr>
        <p:spPr>
          <a:xfrm>
            <a:off x="1475656" y="397217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3" name="מלבן מעוגל 12"/>
          <p:cNvSpPr/>
          <p:nvPr/>
        </p:nvSpPr>
        <p:spPr>
          <a:xfrm>
            <a:off x="1475656" y="4508506"/>
            <a:ext cx="2520280" cy="464322"/>
          </a:xfrm>
          <a:prstGeom prst="roundRect">
            <a:avLst>
              <a:gd name="adj" fmla="val 2827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he-IL" sz="1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כתבו כאן את התשובה...</a:t>
            </a:r>
          </a:p>
        </p:txBody>
      </p:sp>
      <p:sp>
        <p:nvSpPr>
          <p:cNvPr id="14" name="כותרת 1"/>
          <p:cNvSpPr txBox="1">
            <a:spLocks/>
          </p:cNvSpPr>
          <p:nvPr/>
        </p:nvSpPr>
        <p:spPr>
          <a:xfrm>
            <a:off x="3043707" y="2067694"/>
            <a:ext cx="3056586" cy="185582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נושא: ____________________</a:t>
            </a:r>
            <a:endParaRPr lang="he-IL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5148064" y="2541308"/>
            <a:ext cx="2520280" cy="296958"/>
          </a:xfrm>
          <a:prstGeom prst="roundRect">
            <a:avLst>
              <a:gd name="adj" fmla="val 2827"/>
            </a:avLst>
          </a:prstGeom>
          <a:solidFill>
            <a:srgbClr val="F09388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חסרונות (נגד)</a:t>
            </a:r>
            <a:endParaRPr lang="he-IL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1475656" y="2541308"/>
            <a:ext cx="2520280" cy="296958"/>
          </a:xfrm>
          <a:prstGeom prst="roundRect">
            <a:avLst>
              <a:gd name="adj" fmla="val 2827"/>
            </a:avLst>
          </a:prstGeom>
          <a:solidFill>
            <a:srgbClr val="F09388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יתרונות (בעד)</a:t>
            </a:r>
            <a:endParaRPr lang="he-IL" sz="14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7757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102</Words>
  <Application>Microsoft Office PowerPoint</Application>
  <PresentationFormat>‫הצגה על המסך (16:9)</PresentationFormat>
  <Paragraphs>22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בעד ונגד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mital haim</dc:creator>
  <cp:lastModifiedBy>mital haim</cp:lastModifiedBy>
  <cp:revision>3</cp:revision>
  <dcterms:created xsi:type="dcterms:W3CDTF">2020-12-02T17:18:06Z</dcterms:created>
  <dcterms:modified xsi:type="dcterms:W3CDTF">2020-12-02T21:01:37Z</dcterms:modified>
</cp:coreProperties>
</file>