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1B"/>
    <a:srgbClr val="FFA03F"/>
    <a:srgbClr val="32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37"/>
  </p:normalViewPr>
  <p:slideViewPr>
    <p:cSldViewPr showGuides="1">
      <p:cViewPr>
        <p:scale>
          <a:sx n="135" d="100"/>
          <a:sy n="135" d="100"/>
        </p:scale>
        <p:origin x="728" y="120"/>
      </p:cViewPr>
      <p:guideLst>
        <p:guide orient="horz" pos="3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58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5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8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91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9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0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2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0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38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6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414A-4167-4523-8494-A2C322A944B8}" type="datetimeFigureOut">
              <a:rPr lang="he-IL" smtClean="0"/>
              <a:t>ה'.ניסן.תשפ"א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0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156176" y="267976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187D47C-5EAC-CD4D-8FAE-29870615B698}"/>
              </a:ext>
            </a:extLst>
          </p:cNvPr>
          <p:cNvSpPr/>
          <p:nvPr/>
        </p:nvSpPr>
        <p:spPr>
          <a:xfrm>
            <a:off x="6156176" y="3116317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7FBEAA4-3808-034F-AA56-C280C236EB0A}"/>
              </a:ext>
            </a:extLst>
          </p:cNvPr>
          <p:cNvSpPr/>
          <p:nvPr/>
        </p:nvSpPr>
        <p:spPr>
          <a:xfrm>
            <a:off x="6156176" y="355287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76E8505-C69A-514C-85C0-6886DBB7BFA5}"/>
              </a:ext>
            </a:extLst>
          </p:cNvPr>
          <p:cNvSpPr/>
          <p:nvPr/>
        </p:nvSpPr>
        <p:spPr>
          <a:xfrm>
            <a:off x="6156176" y="3989426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9A991656-B18D-0941-97DC-5314B26F10FB}"/>
              </a:ext>
            </a:extLst>
          </p:cNvPr>
          <p:cNvSpPr/>
          <p:nvPr/>
        </p:nvSpPr>
        <p:spPr>
          <a:xfrm>
            <a:off x="3419872" y="2679762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6F2A479-31FD-2B41-AAEA-3CE254AE225F}"/>
              </a:ext>
            </a:extLst>
          </p:cNvPr>
          <p:cNvSpPr/>
          <p:nvPr/>
        </p:nvSpPr>
        <p:spPr>
          <a:xfrm>
            <a:off x="3419872" y="3116317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DB70118-F86C-894D-B00E-F86841FA2956}"/>
              </a:ext>
            </a:extLst>
          </p:cNvPr>
          <p:cNvSpPr/>
          <p:nvPr/>
        </p:nvSpPr>
        <p:spPr>
          <a:xfrm>
            <a:off x="3419872" y="3552872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556E806-ECF8-2C4B-B944-A471990F0C26}"/>
              </a:ext>
            </a:extLst>
          </p:cNvPr>
          <p:cNvSpPr/>
          <p:nvPr/>
        </p:nvSpPr>
        <p:spPr>
          <a:xfrm>
            <a:off x="3419872" y="3989426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A472617-2B9A-FA42-B1FA-8F6739FB4F09}"/>
              </a:ext>
            </a:extLst>
          </p:cNvPr>
          <p:cNvSpPr/>
          <p:nvPr/>
        </p:nvSpPr>
        <p:spPr>
          <a:xfrm>
            <a:off x="611560" y="2679762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30A8D0B-B042-9C46-90A3-31897CEEADAA}"/>
              </a:ext>
            </a:extLst>
          </p:cNvPr>
          <p:cNvSpPr/>
          <p:nvPr/>
        </p:nvSpPr>
        <p:spPr>
          <a:xfrm>
            <a:off x="611560" y="3116317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8BE08D0-892F-BB47-97EE-8CC046635C1E}"/>
              </a:ext>
            </a:extLst>
          </p:cNvPr>
          <p:cNvSpPr/>
          <p:nvPr/>
        </p:nvSpPr>
        <p:spPr>
          <a:xfrm>
            <a:off x="611560" y="3552872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3C9C142-5329-0F46-BFB2-893581A1DDE8}"/>
              </a:ext>
            </a:extLst>
          </p:cNvPr>
          <p:cNvSpPr/>
          <p:nvPr/>
        </p:nvSpPr>
        <p:spPr>
          <a:xfrm>
            <a:off x="611560" y="3989426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</p:spTree>
    <p:extLst>
      <p:ext uri="{BB962C8B-B14F-4D97-AF65-F5344CB8AC3E}">
        <p14:creationId xmlns:p14="http://schemas.microsoft.com/office/powerpoint/2010/main" val="87000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156176" y="267976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187D47C-5EAC-CD4D-8FAE-29870615B698}"/>
              </a:ext>
            </a:extLst>
          </p:cNvPr>
          <p:cNvSpPr/>
          <p:nvPr/>
        </p:nvSpPr>
        <p:spPr>
          <a:xfrm>
            <a:off x="6156176" y="3116317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7FBEAA4-3808-034F-AA56-C280C236EB0A}"/>
              </a:ext>
            </a:extLst>
          </p:cNvPr>
          <p:cNvSpPr/>
          <p:nvPr/>
        </p:nvSpPr>
        <p:spPr>
          <a:xfrm>
            <a:off x="6156176" y="355287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76E8505-C69A-514C-85C0-6886DBB7BFA5}"/>
              </a:ext>
            </a:extLst>
          </p:cNvPr>
          <p:cNvSpPr/>
          <p:nvPr/>
        </p:nvSpPr>
        <p:spPr>
          <a:xfrm>
            <a:off x="6156176" y="3989426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9A991656-B18D-0941-97DC-5314B26F10FB}"/>
              </a:ext>
            </a:extLst>
          </p:cNvPr>
          <p:cNvSpPr/>
          <p:nvPr/>
        </p:nvSpPr>
        <p:spPr>
          <a:xfrm>
            <a:off x="3347864" y="267976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6F2A479-31FD-2B41-AAEA-3CE254AE225F}"/>
              </a:ext>
            </a:extLst>
          </p:cNvPr>
          <p:cNvSpPr/>
          <p:nvPr/>
        </p:nvSpPr>
        <p:spPr>
          <a:xfrm>
            <a:off x="3347864" y="3116317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DB70118-F86C-894D-B00E-F86841FA2956}"/>
              </a:ext>
            </a:extLst>
          </p:cNvPr>
          <p:cNvSpPr/>
          <p:nvPr/>
        </p:nvSpPr>
        <p:spPr>
          <a:xfrm>
            <a:off x="3347864" y="3552872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556E806-ECF8-2C4B-B944-A471990F0C26}"/>
              </a:ext>
            </a:extLst>
          </p:cNvPr>
          <p:cNvSpPr/>
          <p:nvPr/>
        </p:nvSpPr>
        <p:spPr>
          <a:xfrm>
            <a:off x="3347864" y="3989426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A472617-2B9A-FA42-B1FA-8F6739FB4F09}"/>
              </a:ext>
            </a:extLst>
          </p:cNvPr>
          <p:cNvSpPr/>
          <p:nvPr/>
        </p:nvSpPr>
        <p:spPr>
          <a:xfrm>
            <a:off x="611560" y="2679762"/>
            <a:ext cx="1584176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30A8D0B-B042-9C46-90A3-31897CEEADAA}"/>
              </a:ext>
            </a:extLst>
          </p:cNvPr>
          <p:cNvSpPr/>
          <p:nvPr/>
        </p:nvSpPr>
        <p:spPr>
          <a:xfrm>
            <a:off x="611560" y="3116317"/>
            <a:ext cx="1584176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8BE08D0-892F-BB47-97EE-8CC046635C1E}"/>
              </a:ext>
            </a:extLst>
          </p:cNvPr>
          <p:cNvSpPr/>
          <p:nvPr/>
        </p:nvSpPr>
        <p:spPr>
          <a:xfrm>
            <a:off x="611560" y="3552872"/>
            <a:ext cx="1584176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3C9C142-5329-0F46-BFB2-893581A1DDE8}"/>
              </a:ext>
            </a:extLst>
          </p:cNvPr>
          <p:cNvSpPr/>
          <p:nvPr/>
        </p:nvSpPr>
        <p:spPr>
          <a:xfrm>
            <a:off x="611560" y="4011496"/>
            <a:ext cx="1584176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</p:spTree>
    <p:extLst>
      <p:ext uri="{BB962C8B-B14F-4D97-AF65-F5344CB8AC3E}">
        <p14:creationId xmlns:p14="http://schemas.microsoft.com/office/powerpoint/2010/main" val="40382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082604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3399274" y="1271105"/>
            <a:ext cx="5157464" cy="796589"/>
          </a:xfrm>
          <a:prstGeom prst="roundRect">
            <a:avLst>
              <a:gd name="adj" fmla="val 38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7572289" y="1410620"/>
            <a:ext cx="811992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הוראות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399274" y="1410620"/>
            <a:ext cx="4067109" cy="50855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תכננו את הסצנות בסרטון, כתבו את התסריט מתחת לכל סצנה.</a:t>
            </a:r>
          </a:p>
          <a:p>
            <a:pPr algn="r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צלמו באמצעות הנייד שחקים / את עצמכם או צרו סרטון אנימציה באמצעות תוכנות כמו </a:t>
            </a:r>
            <a:r>
              <a:rPr lang="he-I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powtoon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 או אפליקציות נייד כמו </a:t>
            </a:r>
            <a:r>
              <a:rPr lang="he-I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stopmotion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יצירת סרטון</a:t>
            </a:r>
          </a:p>
        </p:txBody>
      </p:sp>
      <p:sp>
        <p:nvSpPr>
          <p:cNvPr id="16" name="מלבן עם פינות מעוגלות באותו צד 15">
            <a:extLst>
              <a:ext uri="{FF2B5EF4-FFF2-40B4-BE49-F238E27FC236}">
                <a16:creationId xmlns:a16="http://schemas.microsoft.com/office/drawing/2014/main" id="{EAFADE03-E17D-344B-89DF-ACFCEAB85B2E}"/>
              </a:ext>
            </a:extLst>
          </p:cNvPr>
          <p:cNvSpPr/>
          <p:nvPr/>
        </p:nvSpPr>
        <p:spPr>
          <a:xfrm>
            <a:off x="6082605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1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8D1B728D-E308-CB40-A7F9-67929A3D0B0B}"/>
              </a:ext>
            </a:extLst>
          </p:cNvPr>
          <p:cNvSpPr/>
          <p:nvPr/>
        </p:nvSpPr>
        <p:spPr>
          <a:xfrm>
            <a:off x="6228184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5E48B26-8FF5-BF49-99AD-58EC30C84EEB}"/>
              </a:ext>
            </a:extLst>
          </p:cNvPr>
          <p:cNvSpPr/>
          <p:nvPr/>
        </p:nvSpPr>
        <p:spPr>
          <a:xfrm>
            <a:off x="6228184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9723BC9-2F57-2048-A3FA-F9175D4AABDA}"/>
              </a:ext>
            </a:extLst>
          </p:cNvPr>
          <p:cNvSpPr/>
          <p:nvPr/>
        </p:nvSpPr>
        <p:spPr>
          <a:xfrm>
            <a:off x="6228184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143B95D-3C03-BD4C-804A-56B690C19FEE}"/>
              </a:ext>
            </a:extLst>
          </p:cNvPr>
          <p:cNvSpPr/>
          <p:nvPr/>
        </p:nvSpPr>
        <p:spPr>
          <a:xfrm>
            <a:off x="6228184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91AA872-70A9-CD4B-8505-750703FD215C}"/>
              </a:ext>
            </a:extLst>
          </p:cNvPr>
          <p:cNvSpPr/>
          <p:nvPr/>
        </p:nvSpPr>
        <p:spPr>
          <a:xfrm>
            <a:off x="7812360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BAF307EF-2A16-064E-AA95-30423B769967}"/>
              </a:ext>
            </a:extLst>
          </p:cNvPr>
          <p:cNvSpPr/>
          <p:nvPr/>
        </p:nvSpPr>
        <p:spPr>
          <a:xfrm>
            <a:off x="7812360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F7FB6AB-1B14-A947-B0CD-F73F0A2A7D78}"/>
              </a:ext>
            </a:extLst>
          </p:cNvPr>
          <p:cNvSpPr/>
          <p:nvPr/>
        </p:nvSpPr>
        <p:spPr>
          <a:xfrm>
            <a:off x="7812360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12A2B28-87BD-F140-8784-2468EFC3ACCF}"/>
              </a:ext>
            </a:extLst>
          </p:cNvPr>
          <p:cNvSpPr/>
          <p:nvPr/>
        </p:nvSpPr>
        <p:spPr>
          <a:xfrm>
            <a:off x="7812360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25" name="מלבן מעוגל 24">
            <a:extLst>
              <a:ext uri="{FF2B5EF4-FFF2-40B4-BE49-F238E27FC236}">
                <a16:creationId xmlns:a16="http://schemas.microsoft.com/office/drawing/2014/main" id="{50F31468-3E21-EB40-B419-303D7E2F84FB}"/>
              </a:ext>
            </a:extLst>
          </p:cNvPr>
          <p:cNvSpPr/>
          <p:nvPr/>
        </p:nvSpPr>
        <p:spPr>
          <a:xfrm>
            <a:off x="3399273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מלבן עם פינות מעוגלות באותו צד 25">
            <a:extLst>
              <a:ext uri="{FF2B5EF4-FFF2-40B4-BE49-F238E27FC236}">
                <a16:creationId xmlns:a16="http://schemas.microsoft.com/office/drawing/2014/main" id="{DB84486B-5175-6947-96BD-67F04AD0AAB0}"/>
              </a:ext>
            </a:extLst>
          </p:cNvPr>
          <p:cNvSpPr/>
          <p:nvPr/>
        </p:nvSpPr>
        <p:spPr>
          <a:xfrm>
            <a:off x="3399274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2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FDA6E14D-8124-2141-8814-DD08921EA501}"/>
              </a:ext>
            </a:extLst>
          </p:cNvPr>
          <p:cNvSpPr/>
          <p:nvPr/>
        </p:nvSpPr>
        <p:spPr>
          <a:xfrm>
            <a:off x="3544853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A3A48351-6EA6-0C4E-98F9-2B5B0C63B555}"/>
              </a:ext>
            </a:extLst>
          </p:cNvPr>
          <p:cNvSpPr/>
          <p:nvPr/>
        </p:nvSpPr>
        <p:spPr>
          <a:xfrm>
            <a:off x="3544853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9E98AC1-48B7-AA47-8824-80C3A8B77271}"/>
              </a:ext>
            </a:extLst>
          </p:cNvPr>
          <p:cNvSpPr/>
          <p:nvPr/>
        </p:nvSpPr>
        <p:spPr>
          <a:xfrm>
            <a:off x="3544853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8E8362A4-BFDB-B149-9809-DB12C0421371}"/>
              </a:ext>
            </a:extLst>
          </p:cNvPr>
          <p:cNvSpPr/>
          <p:nvPr/>
        </p:nvSpPr>
        <p:spPr>
          <a:xfrm>
            <a:off x="3544853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E2185C3-8CE5-504E-AD4C-5410183353C2}"/>
              </a:ext>
            </a:extLst>
          </p:cNvPr>
          <p:cNvSpPr/>
          <p:nvPr/>
        </p:nvSpPr>
        <p:spPr>
          <a:xfrm>
            <a:off x="5129029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E2B52F74-96CE-3D45-82A3-110AF2700050}"/>
              </a:ext>
            </a:extLst>
          </p:cNvPr>
          <p:cNvSpPr/>
          <p:nvPr/>
        </p:nvSpPr>
        <p:spPr>
          <a:xfrm>
            <a:off x="5129029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68018941-1969-5B46-B6AF-5F1DFB5A1DAC}"/>
              </a:ext>
            </a:extLst>
          </p:cNvPr>
          <p:cNvSpPr/>
          <p:nvPr/>
        </p:nvSpPr>
        <p:spPr>
          <a:xfrm>
            <a:off x="5129029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AED1A669-800D-A840-A9DF-68A54E781E16}"/>
              </a:ext>
            </a:extLst>
          </p:cNvPr>
          <p:cNvSpPr/>
          <p:nvPr/>
        </p:nvSpPr>
        <p:spPr>
          <a:xfrm>
            <a:off x="5129029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35" name="מלבן מעוגל 34">
            <a:extLst>
              <a:ext uri="{FF2B5EF4-FFF2-40B4-BE49-F238E27FC236}">
                <a16:creationId xmlns:a16="http://schemas.microsoft.com/office/drawing/2014/main" id="{DFB37397-1B28-6743-BB7F-AF38E86732BE}"/>
              </a:ext>
            </a:extLst>
          </p:cNvPr>
          <p:cNvSpPr/>
          <p:nvPr/>
        </p:nvSpPr>
        <p:spPr>
          <a:xfrm>
            <a:off x="715941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מלבן עם פינות מעוגלות באותו צד 35">
            <a:extLst>
              <a:ext uri="{FF2B5EF4-FFF2-40B4-BE49-F238E27FC236}">
                <a16:creationId xmlns:a16="http://schemas.microsoft.com/office/drawing/2014/main" id="{D2AAB883-E0B1-B74A-BC0A-1FF7EF76F3AF}"/>
              </a:ext>
            </a:extLst>
          </p:cNvPr>
          <p:cNvSpPr/>
          <p:nvPr/>
        </p:nvSpPr>
        <p:spPr>
          <a:xfrm>
            <a:off x="715942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3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95B5C5A1-781C-614B-8C97-57A1235B51EB}"/>
              </a:ext>
            </a:extLst>
          </p:cNvPr>
          <p:cNvSpPr/>
          <p:nvPr/>
        </p:nvSpPr>
        <p:spPr>
          <a:xfrm>
            <a:off x="861521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BFB32F1E-7B07-4346-AFD0-DD4FDF0BB99F}"/>
              </a:ext>
            </a:extLst>
          </p:cNvPr>
          <p:cNvSpPr/>
          <p:nvPr/>
        </p:nvSpPr>
        <p:spPr>
          <a:xfrm>
            <a:off x="861521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D647B4BD-F13D-734A-AB3B-EE5347DDFEBC}"/>
              </a:ext>
            </a:extLst>
          </p:cNvPr>
          <p:cNvSpPr/>
          <p:nvPr/>
        </p:nvSpPr>
        <p:spPr>
          <a:xfrm>
            <a:off x="861521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D2F73184-FF37-E14A-B0F4-F544C9A54879}"/>
              </a:ext>
            </a:extLst>
          </p:cNvPr>
          <p:cNvSpPr/>
          <p:nvPr/>
        </p:nvSpPr>
        <p:spPr>
          <a:xfrm>
            <a:off x="861521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93981C36-4C77-AC4E-ABCA-1EB30A5786AB}"/>
              </a:ext>
            </a:extLst>
          </p:cNvPr>
          <p:cNvSpPr/>
          <p:nvPr/>
        </p:nvSpPr>
        <p:spPr>
          <a:xfrm>
            <a:off x="2445697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112D2A23-C863-5C43-B881-62A2051FFD5F}"/>
              </a:ext>
            </a:extLst>
          </p:cNvPr>
          <p:cNvSpPr/>
          <p:nvPr/>
        </p:nvSpPr>
        <p:spPr>
          <a:xfrm>
            <a:off x="2445697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9A4B09F5-6E95-3F46-919E-DFFBB5B6145D}"/>
              </a:ext>
            </a:extLst>
          </p:cNvPr>
          <p:cNvSpPr/>
          <p:nvPr/>
        </p:nvSpPr>
        <p:spPr>
          <a:xfrm>
            <a:off x="2445697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99025D75-936B-7940-AD16-EC0AC153D766}"/>
              </a:ext>
            </a:extLst>
          </p:cNvPr>
          <p:cNvSpPr/>
          <p:nvPr/>
        </p:nvSpPr>
        <p:spPr>
          <a:xfrm>
            <a:off x="2445697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73859683-8B0A-D642-B087-4FA99E144433}"/>
              </a:ext>
            </a:extLst>
          </p:cNvPr>
          <p:cNvSpPr/>
          <p:nvPr/>
        </p:nvSpPr>
        <p:spPr>
          <a:xfrm>
            <a:off x="8748464" y="4803998"/>
            <a:ext cx="218256" cy="218256"/>
          </a:xfrm>
          <a:prstGeom prst="ellipse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917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082604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3399274" y="1271105"/>
            <a:ext cx="5157464" cy="796589"/>
          </a:xfrm>
          <a:prstGeom prst="roundRect">
            <a:avLst>
              <a:gd name="adj" fmla="val 38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7572289" y="1410620"/>
            <a:ext cx="811992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הוראות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399274" y="1410620"/>
            <a:ext cx="4067109" cy="50855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תכננו את הסצנות בסרטון, כתבו את התסריט מתחת לכל סצנה.</a:t>
            </a:r>
          </a:p>
          <a:p>
            <a:pPr algn="r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צלמו באמצעות הנייד שחקים / את עצמכם או צרו סרטון אנימציה באמצעות תוכנות כמו </a:t>
            </a:r>
            <a:r>
              <a:rPr lang="he-I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powtoon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 או אפליקציות נייד כמו </a:t>
            </a:r>
            <a:r>
              <a:rPr lang="he-I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stopmotion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יצירת סרטון</a:t>
            </a:r>
          </a:p>
        </p:txBody>
      </p:sp>
      <p:sp>
        <p:nvSpPr>
          <p:cNvPr id="16" name="מלבן עם פינות מעוגלות באותו צד 15">
            <a:extLst>
              <a:ext uri="{FF2B5EF4-FFF2-40B4-BE49-F238E27FC236}">
                <a16:creationId xmlns:a16="http://schemas.microsoft.com/office/drawing/2014/main" id="{EAFADE03-E17D-344B-89DF-ACFCEAB85B2E}"/>
              </a:ext>
            </a:extLst>
          </p:cNvPr>
          <p:cNvSpPr/>
          <p:nvPr/>
        </p:nvSpPr>
        <p:spPr>
          <a:xfrm>
            <a:off x="6082605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4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8D1B728D-E308-CB40-A7F9-67929A3D0B0B}"/>
              </a:ext>
            </a:extLst>
          </p:cNvPr>
          <p:cNvSpPr/>
          <p:nvPr/>
        </p:nvSpPr>
        <p:spPr>
          <a:xfrm>
            <a:off x="6228184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5E48B26-8FF5-BF49-99AD-58EC30C84EEB}"/>
              </a:ext>
            </a:extLst>
          </p:cNvPr>
          <p:cNvSpPr/>
          <p:nvPr/>
        </p:nvSpPr>
        <p:spPr>
          <a:xfrm>
            <a:off x="6228184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9723BC9-2F57-2048-A3FA-F9175D4AABDA}"/>
              </a:ext>
            </a:extLst>
          </p:cNvPr>
          <p:cNvSpPr/>
          <p:nvPr/>
        </p:nvSpPr>
        <p:spPr>
          <a:xfrm>
            <a:off x="6228184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143B95D-3C03-BD4C-804A-56B690C19FEE}"/>
              </a:ext>
            </a:extLst>
          </p:cNvPr>
          <p:cNvSpPr/>
          <p:nvPr/>
        </p:nvSpPr>
        <p:spPr>
          <a:xfrm>
            <a:off x="6228184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91AA872-70A9-CD4B-8505-750703FD215C}"/>
              </a:ext>
            </a:extLst>
          </p:cNvPr>
          <p:cNvSpPr/>
          <p:nvPr/>
        </p:nvSpPr>
        <p:spPr>
          <a:xfrm>
            <a:off x="7812360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BAF307EF-2A16-064E-AA95-30423B769967}"/>
              </a:ext>
            </a:extLst>
          </p:cNvPr>
          <p:cNvSpPr/>
          <p:nvPr/>
        </p:nvSpPr>
        <p:spPr>
          <a:xfrm>
            <a:off x="7812360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F7FB6AB-1B14-A947-B0CD-F73F0A2A7D78}"/>
              </a:ext>
            </a:extLst>
          </p:cNvPr>
          <p:cNvSpPr/>
          <p:nvPr/>
        </p:nvSpPr>
        <p:spPr>
          <a:xfrm>
            <a:off x="7812360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12A2B28-87BD-F140-8784-2468EFC3ACCF}"/>
              </a:ext>
            </a:extLst>
          </p:cNvPr>
          <p:cNvSpPr/>
          <p:nvPr/>
        </p:nvSpPr>
        <p:spPr>
          <a:xfrm>
            <a:off x="7812360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25" name="מלבן מעוגל 24">
            <a:extLst>
              <a:ext uri="{FF2B5EF4-FFF2-40B4-BE49-F238E27FC236}">
                <a16:creationId xmlns:a16="http://schemas.microsoft.com/office/drawing/2014/main" id="{50F31468-3E21-EB40-B419-303D7E2F84FB}"/>
              </a:ext>
            </a:extLst>
          </p:cNvPr>
          <p:cNvSpPr/>
          <p:nvPr/>
        </p:nvSpPr>
        <p:spPr>
          <a:xfrm>
            <a:off x="3399273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מלבן עם פינות מעוגלות באותו צד 25">
            <a:extLst>
              <a:ext uri="{FF2B5EF4-FFF2-40B4-BE49-F238E27FC236}">
                <a16:creationId xmlns:a16="http://schemas.microsoft.com/office/drawing/2014/main" id="{DB84486B-5175-6947-96BD-67F04AD0AAB0}"/>
              </a:ext>
            </a:extLst>
          </p:cNvPr>
          <p:cNvSpPr/>
          <p:nvPr/>
        </p:nvSpPr>
        <p:spPr>
          <a:xfrm>
            <a:off x="3399274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5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FDA6E14D-8124-2141-8814-DD08921EA501}"/>
              </a:ext>
            </a:extLst>
          </p:cNvPr>
          <p:cNvSpPr/>
          <p:nvPr/>
        </p:nvSpPr>
        <p:spPr>
          <a:xfrm>
            <a:off x="3544853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A3A48351-6EA6-0C4E-98F9-2B5B0C63B555}"/>
              </a:ext>
            </a:extLst>
          </p:cNvPr>
          <p:cNvSpPr/>
          <p:nvPr/>
        </p:nvSpPr>
        <p:spPr>
          <a:xfrm>
            <a:off x="3544853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9E98AC1-48B7-AA47-8824-80C3A8B77271}"/>
              </a:ext>
            </a:extLst>
          </p:cNvPr>
          <p:cNvSpPr/>
          <p:nvPr/>
        </p:nvSpPr>
        <p:spPr>
          <a:xfrm>
            <a:off x="3544853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8E8362A4-BFDB-B149-9809-DB12C0421371}"/>
              </a:ext>
            </a:extLst>
          </p:cNvPr>
          <p:cNvSpPr/>
          <p:nvPr/>
        </p:nvSpPr>
        <p:spPr>
          <a:xfrm>
            <a:off x="3544853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E2185C3-8CE5-504E-AD4C-5410183353C2}"/>
              </a:ext>
            </a:extLst>
          </p:cNvPr>
          <p:cNvSpPr/>
          <p:nvPr/>
        </p:nvSpPr>
        <p:spPr>
          <a:xfrm>
            <a:off x="5129029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E2B52F74-96CE-3D45-82A3-110AF2700050}"/>
              </a:ext>
            </a:extLst>
          </p:cNvPr>
          <p:cNvSpPr/>
          <p:nvPr/>
        </p:nvSpPr>
        <p:spPr>
          <a:xfrm>
            <a:off x="5129029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68018941-1969-5B46-B6AF-5F1DFB5A1DAC}"/>
              </a:ext>
            </a:extLst>
          </p:cNvPr>
          <p:cNvSpPr/>
          <p:nvPr/>
        </p:nvSpPr>
        <p:spPr>
          <a:xfrm>
            <a:off x="5129029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AED1A669-800D-A840-A9DF-68A54E781E16}"/>
              </a:ext>
            </a:extLst>
          </p:cNvPr>
          <p:cNvSpPr/>
          <p:nvPr/>
        </p:nvSpPr>
        <p:spPr>
          <a:xfrm>
            <a:off x="5129029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35" name="מלבן מעוגל 34">
            <a:extLst>
              <a:ext uri="{FF2B5EF4-FFF2-40B4-BE49-F238E27FC236}">
                <a16:creationId xmlns:a16="http://schemas.microsoft.com/office/drawing/2014/main" id="{DFB37397-1B28-6743-BB7F-AF38E86732BE}"/>
              </a:ext>
            </a:extLst>
          </p:cNvPr>
          <p:cNvSpPr/>
          <p:nvPr/>
        </p:nvSpPr>
        <p:spPr>
          <a:xfrm>
            <a:off x="715941" y="2427734"/>
            <a:ext cx="2474134" cy="216024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מלבן עם פינות מעוגלות באותו צד 35">
            <a:extLst>
              <a:ext uri="{FF2B5EF4-FFF2-40B4-BE49-F238E27FC236}">
                <a16:creationId xmlns:a16="http://schemas.microsoft.com/office/drawing/2014/main" id="{D2AAB883-E0B1-B74A-BC0A-1FF7EF76F3AF}"/>
              </a:ext>
            </a:extLst>
          </p:cNvPr>
          <p:cNvSpPr/>
          <p:nvPr/>
        </p:nvSpPr>
        <p:spPr>
          <a:xfrm>
            <a:off x="715942" y="2276227"/>
            <a:ext cx="2474133" cy="367531"/>
          </a:xfrm>
          <a:prstGeom prst="round2SameRect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סצנה מספר 6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95B5C5A1-781C-614B-8C97-57A1235B51EB}"/>
              </a:ext>
            </a:extLst>
          </p:cNvPr>
          <p:cNvSpPr/>
          <p:nvPr/>
        </p:nvSpPr>
        <p:spPr>
          <a:xfrm>
            <a:off x="861521" y="281174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BFB32F1E-7B07-4346-AFD0-DD4FDF0BB99F}"/>
              </a:ext>
            </a:extLst>
          </p:cNvPr>
          <p:cNvSpPr/>
          <p:nvPr/>
        </p:nvSpPr>
        <p:spPr>
          <a:xfrm>
            <a:off x="861521" y="3248301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D647B4BD-F13D-734A-AB3B-EE5347DDFEBC}"/>
              </a:ext>
            </a:extLst>
          </p:cNvPr>
          <p:cNvSpPr/>
          <p:nvPr/>
        </p:nvSpPr>
        <p:spPr>
          <a:xfrm>
            <a:off x="861521" y="3684856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D2F73184-FF37-E14A-B0F4-F544C9A54879}"/>
              </a:ext>
            </a:extLst>
          </p:cNvPr>
          <p:cNvSpPr/>
          <p:nvPr/>
        </p:nvSpPr>
        <p:spPr>
          <a:xfrm>
            <a:off x="861521" y="4121410"/>
            <a:ext cx="1584175" cy="17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93981C36-4C77-AC4E-ABCA-1EB30A5786AB}"/>
              </a:ext>
            </a:extLst>
          </p:cNvPr>
          <p:cNvSpPr/>
          <p:nvPr/>
        </p:nvSpPr>
        <p:spPr>
          <a:xfrm>
            <a:off x="2445697" y="281174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מקום: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112D2A23-C863-5C43-B881-62A2051FFD5F}"/>
              </a:ext>
            </a:extLst>
          </p:cNvPr>
          <p:cNvSpPr/>
          <p:nvPr/>
        </p:nvSpPr>
        <p:spPr>
          <a:xfrm>
            <a:off x="2445697" y="3246439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דמויות: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9A4B09F5-6E95-3F46-919E-DFFBB5B6145D}"/>
              </a:ext>
            </a:extLst>
          </p:cNvPr>
          <p:cNvSpPr/>
          <p:nvPr/>
        </p:nvSpPr>
        <p:spPr>
          <a:xfrm>
            <a:off x="2445697" y="3681132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עלילה: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99025D75-936B-7940-AD16-EC0AC153D766}"/>
              </a:ext>
            </a:extLst>
          </p:cNvPr>
          <p:cNvSpPr/>
          <p:nvPr/>
        </p:nvSpPr>
        <p:spPr>
          <a:xfrm>
            <a:off x="2445697" y="4115826"/>
            <a:ext cx="640080" cy="17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טקסט:</a:t>
            </a: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62A24507-7540-DE45-8C10-EF56FE49D05C}"/>
              </a:ext>
            </a:extLst>
          </p:cNvPr>
          <p:cNvSpPr/>
          <p:nvPr/>
        </p:nvSpPr>
        <p:spPr>
          <a:xfrm>
            <a:off x="8748464" y="4803998"/>
            <a:ext cx="218256" cy="218256"/>
          </a:xfrm>
          <a:prstGeom prst="ellipse">
            <a:avLst/>
          </a:prstGeom>
          <a:solidFill>
            <a:srgbClr val="FF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111916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380</Words>
  <Application>Microsoft Macintosh PowerPoint</Application>
  <PresentationFormat>‫הצגה על המסך (16:9)</PresentationFormat>
  <Paragraphs>88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7" baseType="lpstr">
      <vt:lpstr>Arial</vt:lpstr>
      <vt:lpstr>Calibri</vt:lpstr>
      <vt:lpstr>ערכת נושא Office</vt:lpstr>
      <vt:lpstr>מצגת של PowerPoint‏</vt:lpstr>
      <vt:lpstr>מצגת של PowerPoint‏</vt:lpstr>
      <vt:lpstr>יצירת סרטון</vt:lpstr>
      <vt:lpstr>יצירת סרטון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mital haim</dc:creator>
  <cp:lastModifiedBy>dudy box</cp:lastModifiedBy>
  <cp:revision>13</cp:revision>
  <dcterms:created xsi:type="dcterms:W3CDTF">2020-11-19T09:18:31Z</dcterms:created>
  <dcterms:modified xsi:type="dcterms:W3CDTF">2021-03-18T09:57:28Z</dcterms:modified>
</cp:coreProperties>
</file>