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38C"/>
    <a:srgbClr val="FFA11B"/>
    <a:srgbClr val="FFA03F"/>
    <a:srgbClr val="329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79"/>
  </p:normalViewPr>
  <p:slideViewPr>
    <p:cSldViewPr showGuides="1">
      <p:cViewPr>
        <p:scale>
          <a:sx n="140" d="100"/>
          <a:sy n="140" d="100"/>
        </p:scale>
        <p:origin x="608" y="168"/>
      </p:cViewPr>
      <p:guideLst>
        <p:guide orient="horz" pos="32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58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57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80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984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91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790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0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72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20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38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36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414A-4167-4523-8494-A2C322A944B8}" type="datetimeFigureOut">
              <a:rPr lang="he-IL" smtClean="0"/>
              <a:t>י"ב.ניסן.תשפ"א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1D0B4-2186-4F81-AD6E-8B47B54D45E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80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6067023" y="2322579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1AE2D961-3268-FA4D-8F95-EF8ECF988D63}"/>
              </a:ext>
            </a:extLst>
          </p:cNvPr>
          <p:cNvSpPr/>
          <p:nvPr/>
        </p:nvSpPr>
        <p:spPr>
          <a:xfrm>
            <a:off x="6067023" y="293750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529B14D0-7AEB-714D-ADCB-A55510EA6242}"/>
              </a:ext>
            </a:extLst>
          </p:cNvPr>
          <p:cNvSpPr/>
          <p:nvPr/>
        </p:nvSpPr>
        <p:spPr>
          <a:xfrm>
            <a:off x="6067023" y="355243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6477F1A7-8863-0F4C-924D-E85F72DA265C}"/>
              </a:ext>
            </a:extLst>
          </p:cNvPr>
          <p:cNvSpPr/>
          <p:nvPr/>
        </p:nvSpPr>
        <p:spPr>
          <a:xfrm>
            <a:off x="6067023" y="416735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9BF88AC5-A69D-6145-8169-4BC2F181583C}"/>
              </a:ext>
            </a:extLst>
          </p:cNvPr>
          <p:cNvSpPr/>
          <p:nvPr/>
        </p:nvSpPr>
        <p:spPr>
          <a:xfrm>
            <a:off x="6067023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בור פעור באדמה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EFE415A2-A306-A34F-825C-90B262F4D239}"/>
              </a:ext>
            </a:extLst>
          </p:cNvPr>
          <p:cNvSpPr/>
          <p:nvPr/>
        </p:nvSpPr>
        <p:spPr>
          <a:xfrm>
            <a:off x="3369543" y="2322579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B2C9D1D1-22F3-3F49-814E-98E15CFD2DD1}"/>
              </a:ext>
            </a:extLst>
          </p:cNvPr>
          <p:cNvSpPr/>
          <p:nvPr/>
        </p:nvSpPr>
        <p:spPr>
          <a:xfrm>
            <a:off x="3369543" y="293750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159C53C0-62E1-DF48-95D9-215099B41925}"/>
              </a:ext>
            </a:extLst>
          </p:cNvPr>
          <p:cNvSpPr/>
          <p:nvPr/>
        </p:nvSpPr>
        <p:spPr>
          <a:xfrm>
            <a:off x="3369543" y="355243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7F9DE0E1-5E5D-1F4F-8421-A15492B1913D}"/>
              </a:ext>
            </a:extLst>
          </p:cNvPr>
          <p:cNvSpPr/>
          <p:nvPr/>
        </p:nvSpPr>
        <p:spPr>
          <a:xfrm>
            <a:off x="3369543" y="416735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5DE6A834-F911-DB44-BE4A-DD5F65C32A5D}"/>
              </a:ext>
            </a:extLst>
          </p:cNvPr>
          <p:cNvSpPr/>
          <p:nvPr/>
        </p:nvSpPr>
        <p:spPr>
          <a:xfrm>
            <a:off x="3369543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בור בעומק של כ30 ס״מ נמצא באזור השיחים, תלמידים עלולים שלא להבחין בו, ליפול ולהיפגע מהנפילה.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0DF86876-688E-F144-AB42-0592E0125B9E}"/>
              </a:ext>
            </a:extLst>
          </p:cNvPr>
          <p:cNvSpPr/>
          <p:nvPr/>
        </p:nvSpPr>
        <p:spPr>
          <a:xfrm>
            <a:off x="637773" y="2319722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A028A3AB-8884-794A-A1C4-53A98ACBE2EB}"/>
              </a:ext>
            </a:extLst>
          </p:cNvPr>
          <p:cNvSpPr/>
          <p:nvPr/>
        </p:nvSpPr>
        <p:spPr>
          <a:xfrm>
            <a:off x="637773" y="293179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262FE2F0-6B04-2F4F-A4FD-993376AC12BD}"/>
              </a:ext>
            </a:extLst>
          </p:cNvPr>
          <p:cNvSpPr/>
          <p:nvPr/>
        </p:nvSpPr>
        <p:spPr>
          <a:xfrm>
            <a:off x="637773" y="3543858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5597D38B-21A4-4A45-828B-23D05739F1F5}"/>
              </a:ext>
            </a:extLst>
          </p:cNvPr>
          <p:cNvSpPr/>
          <p:nvPr/>
        </p:nvSpPr>
        <p:spPr>
          <a:xfrm>
            <a:off x="637773" y="415592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32" name="מלבן 31">
            <a:extLst>
              <a:ext uri="{FF2B5EF4-FFF2-40B4-BE49-F238E27FC236}">
                <a16:creationId xmlns:a16="http://schemas.microsoft.com/office/drawing/2014/main" id="{B49141CA-87F1-DC49-8521-1308D728F0BC}"/>
              </a:ext>
            </a:extLst>
          </p:cNvPr>
          <p:cNvSpPr/>
          <p:nvPr/>
        </p:nvSpPr>
        <p:spPr>
          <a:xfrm>
            <a:off x="637773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נזהיר את התלמידים מראש, נראה להם היכן נמצא הבור, או לחלופין נמקם את הפעילות במקום מרוחק ממנו לכתחילה</a:t>
            </a:r>
          </a:p>
        </p:txBody>
      </p:sp>
    </p:spTree>
    <p:extLst>
      <p:ext uri="{BB962C8B-B14F-4D97-AF65-F5344CB8AC3E}">
        <p14:creationId xmlns:p14="http://schemas.microsoft.com/office/powerpoint/2010/main" val="87000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6012160" y="16814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כותרת 1"/>
          <p:cNvSpPr>
            <a:spLocks noGrp="1"/>
          </p:cNvSpPr>
          <p:nvPr>
            <p:ph type="ctrTitle"/>
          </p:nvPr>
        </p:nvSpPr>
        <p:spPr>
          <a:xfrm>
            <a:off x="876329" y="303498"/>
            <a:ext cx="7774632" cy="540060"/>
          </a:xfrm>
        </p:spPr>
        <p:txBody>
          <a:bodyPr>
            <a:noAutofit/>
          </a:bodyPr>
          <a:lstStyle/>
          <a:p>
            <a:pPr algn="r"/>
            <a:r>
              <a:rPr lang="he-IL" sz="2800" b="1" dirty="0">
                <a:latin typeface="Calibri" panose="020F0502020204030204" pitchFamily="34" charset="0"/>
                <a:cs typeface="Calibri" panose="020F0502020204030204" pitchFamily="34" charset="0"/>
              </a:rPr>
              <a:t>טבלת ניהול סיכונים</a:t>
            </a:r>
          </a:p>
        </p:txBody>
      </p:sp>
      <p:sp>
        <p:nvSpPr>
          <p:cNvPr id="16" name="מלבן עם פינות מעוגלות באותו צד 15">
            <a:extLst>
              <a:ext uri="{FF2B5EF4-FFF2-40B4-BE49-F238E27FC236}">
                <a16:creationId xmlns:a16="http://schemas.microsoft.com/office/drawing/2014/main" id="{EAFADE03-E17D-344B-89DF-ACFCEAB85B2E}"/>
              </a:ext>
            </a:extLst>
          </p:cNvPr>
          <p:cNvSpPr/>
          <p:nvPr/>
        </p:nvSpPr>
        <p:spPr>
          <a:xfrm>
            <a:off x="6012161" y="1262869"/>
            <a:ext cx="2512204" cy="367531"/>
          </a:xfrm>
          <a:prstGeom prst="round2SameRect">
            <a:avLst/>
          </a:prstGeom>
          <a:solidFill>
            <a:srgbClr val="F09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הסיכון</a:t>
            </a:r>
          </a:p>
        </p:txBody>
      </p:sp>
      <p:sp>
        <p:nvSpPr>
          <p:cNvPr id="26" name="מלבן עם פינות מעוגלות באותו צד 25">
            <a:extLst>
              <a:ext uri="{FF2B5EF4-FFF2-40B4-BE49-F238E27FC236}">
                <a16:creationId xmlns:a16="http://schemas.microsoft.com/office/drawing/2014/main" id="{DB84486B-5175-6947-96BD-67F04AD0AAB0}"/>
              </a:ext>
            </a:extLst>
          </p:cNvPr>
          <p:cNvSpPr/>
          <p:nvPr/>
        </p:nvSpPr>
        <p:spPr>
          <a:xfrm>
            <a:off x="3296862" y="1262869"/>
            <a:ext cx="2512204" cy="367531"/>
          </a:xfrm>
          <a:prstGeom prst="round2SameRect">
            <a:avLst/>
          </a:prstGeom>
          <a:solidFill>
            <a:srgbClr val="F09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תיאור</a:t>
            </a:r>
          </a:p>
        </p:txBody>
      </p:sp>
      <p:sp>
        <p:nvSpPr>
          <p:cNvPr id="36" name="מלבן עם פינות מעוגלות באותו צד 35">
            <a:extLst>
              <a:ext uri="{FF2B5EF4-FFF2-40B4-BE49-F238E27FC236}">
                <a16:creationId xmlns:a16="http://schemas.microsoft.com/office/drawing/2014/main" id="{D2AAB883-E0B1-B74A-BC0A-1FF7EF76F3AF}"/>
              </a:ext>
            </a:extLst>
          </p:cNvPr>
          <p:cNvSpPr/>
          <p:nvPr/>
        </p:nvSpPr>
        <p:spPr>
          <a:xfrm>
            <a:off x="619636" y="1262869"/>
            <a:ext cx="2474133" cy="367531"/>
          </a:xfrm>
          <a:prstGeom prst="round2SameRect">
            <a:avLst/>
          </a:prstGeom>
          <a:solidFill>
            <a:srgbClr val="F09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הפחתת הסיכון</a:t>
            </a:r>
          </a:p>
        </p:txBody>
      </p:sp>
      <p:sp>
        <p:nvSpPr>
          <p:cNvPr id="45" name="מלבן מעוגל 44">
            <a:extLst>
              <a:ext uri="{FF2B5EF4-FFF2-40B4-BE49-F238E27FC236}">
                <a16:creationId xmlns:a16="http://schemas.microsoft.com/office/drawing/2014/main" id="{4E0CDAAB-2C63-084B-B971-41782C201E60}"/>
              </a:ext>
            </a:extLst>
          </p:cNvPr>
          <p:cNvSpPr/>
          <p:nvPr/>
        </p:nvSpPr>
        <p:spPr>
          <a:xfrm>
            <a:off x="6012160" y="229828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מלבן מעוגל 45">
            <a:extLst>
              <a:ext uri="{FF2B5EF4-FFF2-40B4-BE49-F238E27FC236}">
                <a16:creationId xmlns:a16="http://schemas.microsoft.com/office/drawing/2014/main" id="{A1B62D82-8096-2743-8375-A6559D45770F}"/>
              </a:ext>
            </a:extLst>
          </p:cNvPr>
          <p:cNvSpPr/>
          <p:nvPr/>
        </p:nvSpPr>
        <p:spPr>
          <a:xfrm>
            <a:off x="6012160" y="291516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מלבן מעוגל 46">
            <a:extLst>
              <a:ext uri="{FF2B5EF4-FFF2-40B4-BE49-F238E27FC236}">
                <a16:creationId xmlns:a16="http://schemas.microsoft.com/office/drawing/2014/main" id="{26187308-A8C6-F646-AE6B-31E3FB49F599}"/>
              </a:ext>
            </a:extLst>
          </p:cNvPr>
          <p:cNvSpPr/>
          <p:nvPr/>
        </p:nvSpPr>
        <p:spPr>
          <a:xfrm>
            <a:off x="6012160" y="353203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מלבן מעוגל 47">
            <a:extLst>
              <a:ext uri="{FF2B5EF4-FFF2-40B4-BE49-F238E27FC236}">
                <a16:creationId xmlns:a16="http://schemas.microsoft.com/office/drawing/2014/main" id="{F25C4159-455C-E545-97BB-40B319766068}"/>
              </a:ext>
            </a:extLst>
          </p:cNvPr>
          <p:cNvSpPr/>
          <p:nvPr/>
        </p:nvSpPr>
        <p:spPr>
          <a:xfrm>
            <a:off x="6012160" y="41489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מלבן מעוגל 48">
            <a:extLst>
              <a:ext uri="{FF2B5EF4-FFF2-40B4-BE49-F238E27FC236}">
                <a16:creationId xmlns:a16="http://schemas.microsoft.com/office/drawing/2014/main" id="{D0917441-2D5A-7E4D-AE3A-28BAD97CA49D}"/>
              </a:ext>
            </a:extLst>
          </p:cNvPr>
          <p:cNvSpPr/>
          <p:nvPr/>
        </p:nvSpPr>
        <p:spPr>
          <a:xfrm>
            <a:off x="594518" y="16814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מלבן מעוגל 49">
            <a:extLst>
              <a:ext uri="{FF2B5EF4-FFF2-40B4-BE49-F238E27FC236}">
                <a16:creationId xmlns:a16="http://schemas.microsoft.com/office/drawing/2014/main" id="{D607CCDA-F6CE-474F-85C8-D34C960544DE}"/>
              </a:ext>
            </a:extLst>
          </p:cNvPr>
          <p:cNvSpPr/>
          <p:nvPr/>
        </p:nvSpPr>
        <p:spPr>
          <a:xfrm>
            <a:off x="594518" y="229828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מלבן מעוגל 50">
            <a:extLst>
              <a:ext uri="{FF2B5EF4-FFF2-40B4-BE49-F238E27FC236}">
                <a16:creationId xmlns:a16="http://schemas.microsoft.com/office/drawing/2014/main" id="{FA251F87-6207-4245-ABD4-EFE8F8BFF85C}"/>
              </a:ext>
            </a:extLst>
          </p:cNvPr>
          <p:cNvSpPr/>
          <p:nvPr/>
        </p:nvSpPr>
        <p:spPr>
          <a:xfrm>
            <a:off x="594518" y="291516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מלבן מעוגל 51">
            <a:extLst>
              <a:ext uri="{FF2B5EF4-FFF2-40B4-BE49-F238E27FC236}">
                <a16:creationId xmlns:a16="http://schemas.microsoft.com/office/drawing/2014/main" id="{EA07CF3C-25FB-0742-BAD1-AE2DEBFC1D3E}"/>
              </a:ext>
            </a:extLst>
          </p:cNvPr>
          <p:cNvSpPr/>
          <p:nvPr/>
        </p:nvSpPr>
        <p:spPr>
          <a:xfrm>
            <a:off x="594518" y="353203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מלבן מעוגל 52">
            <a:extLst>
              <a:ext uri="{FF2B5EF4-FFF2-40B4-BE49-F238E27FC236}">
                <a16:creationId xmlns:a16="http://schemas.microsoft.com/office/drawing/2014/main" id="{C5D2A010-4717-3E4B-B378-043EFC0823B8}"/>
              </a:ext>
            </a:extLst>
          </p:cNvPr>
          <p:cNvSpPr/>
          <p:nvPr/>
        </p:nvSpPr>
        <p:spPr>
          <a:xfrm>
            <a:off x="594518" y="41489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מלבן מעוגל 53">
            <a:extLst>
              <a:ext uri="{FF2B5EF4-FFF2-40B4-BE49-F238E27FC236}">
                <a16:creationId xmlns:a16="http://schemas.microsoft.com/office/drawing/2014/main" id="{045EAC49-8034-1442-AA53-83EEE61C4BBF}"/>
              </a:ext>
            </a:extLst>
          </p:cNvPr>
          <p:cNvSpPr/>
          <p:nvPr/>
        </p:nvSpPr>
        <p:spPr>
          <a:xfrm>
            <a:off x="3296862" y="16814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מלבן מעוגל 54">
            <a:extLst>
              <a:ext uri="{FF2B5EF4-FFF2-40B4-BE49-F238E27FC236}">
                <a16:creationId xmlns:a16="http://schemas.microsoft.com/office/drawing/2014/main" id="{AAFC1B9E-E624-BC4A-8441-EF41020EFAB1}"/>
              </a:ext>
            </a:extLst>
          </p:cNvPr>
          <p:cNvSpPr/>
          <p:nvPr/>
        </p:nvSpPr>
        <p:spPr>
          <a:xfrm>
            <a:off x="3296862" y="229828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מלבן מעוגל 55">
            <a:extLst>
              <a:ext uri="{FF2B5EF4-FFF2-40B4-BE49-F238E27FC236}">
                <a16:creationId xmlns:a16="http://schemas.microsoft.com/office/drawing/2014/main" id="{C1FE23ED-B5D1-B749-990A-1C4B35A7C8F5}"/>
              </a:ext>
            </a:extLst>
          </p:cNvPr>
          <p:cNvSpPr/>
          <p:nvPr/>
        </p:nvSpPr>
        <p:spPr>
          <a:xfrm>
            <a:off x="3296862" y="291516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מלבן מעוגל 56">
            <a:extLst>
              <a:ext uri="{FF2B5EF4-FFF2-40B4-BE49-F238E27FC236}">
                <a16:creationId xmlns:a16="http://schemas.microsoft.com/office/drawing/2014/main" id="{DBBD0249-47D1-784B-A23D-C47035F58A8D}"/>
              </a:ext>
            </a:extLst>
          </p:cNvPr>
          <p:cNvSpPr/>
          <p:nvPr/>
        </p:nvSpPr>
        <p:spPr>
          <a:xfrm>
            <a:off x="3296862" y="3532037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מלבן מעוגל 57">
            <a:extLst>
              <a:ext uri="{FF2B5EF4-FFF2-40B4-BE49-F238E27FC236}">
                <a16:creationId xmlns:a16="http://schemas.microsoft.com/office/drawing/2014/main" id="{7681C4D4-E6C2-7643-8503-6D88F5617A07}"/>
              </a:ext>
            </a:extLst>
          </p:cNvPr>
          <p:cNvSpPr/>
          <p:nvPr/>
        </p:nvSpPr>
        <p:spPr>
          <a:xfrm>
            <a:off x="3296862" y="4148912"/>
            <a:ext cx="2512203" cy="540060"/>
          </a:xfrm>
          <a:prstGeom prst="roundRect">
            <a:avLst>
              <a:gd name="adj" fmla="val 28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endParaRPr lang="he-IL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מלבן 58">
            <a:extLst>
              <a:ext uri="{FF2B5EF4-FFF2-40B4-BE49-F238E27FC236}">
                <a16:creationId xmlns:a16="http://schemas.microsoft.com/office/drawing/2014/main" id="{FA22E4B4-E3BD-DA42-A174-A05DA7FA30D0}"/>
              </a:ext>
            </a:extLst>
          </p:cNvPr>
          <p:cNvSpPr/>
          <p:nvPr/>
        </p:nvSpPr>
        <p:spPr>
          <a:xfrm>
            <a:off x="6040810" y="2322579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0" name="מלבן 59">
            <a:extLst>
              <a:ext uri="{FF2B5EF4-FFF2-40B4-BE49-F238E27FC236}">
                <a16:creationId xmlns:a16="http://schemas.microsoft.com/office/drawing/2014/main" id="{54FBB7ED-E4C0-CB48-9A95-BC9FC9540AE9}"/>
              </a:ext>
            </a:extLst>
          </p:cNvPr>
          <p:cNvSpPr/>
          <p:nvPr/>
        </p:nvSpPr>
        <p:spPr>
          <a:xfrm>
            <a:off x="6040810" y="293750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1" name="מלבן 60">
            <a:extLst>
              <a:ext uri="{FF2B5EF4-FFF2-40B4-BE49-F238E27FC236}">
                <a16:creationId xmlns:a16="http://schemas.microsoft.com/office/drawing/2014/main" id="{217E94B4-9213-B64B-BDE8-4408C79CCA20}"/>
              </a:ext>
            </a:extLst>
          </p:cNvPr>
          <p:cNvSpPr/>
          <p:nvPr/>
        </p:nvSpPr>
        <p:spPr>
          <a:xfrm>
            <a:off x="6040810" y="355243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2" name="מלבן 61">
            <a:extLst>
              <a:ext uri="{FF2B5EF4-FFF2-40B4-BE49-F238E27FC236}">
                <a16:creationId xmlns:a16="http://schemas.microsoft.com/office/drawing/2014/main" id="{C56E7BFD-EAF5-BC44-8277-4062C0B5CF51}"/>
              </a:ext>
            </a:extLst>
          </p:cNvPr>
          <p:cNvSpPr/>
          <p:nvPr/>
        </p:nvSpPr>
        <p:spPr>
          <a:xfrm>
            <a:off x="6040810" y="416735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3" name="מלבן 62">
            <a:extLst>
              <a:ext uri="{FF2B5EF4-FFF2-40B4-BE49-F238E27FC236}">
                <a16:creationId xmlns:a16="http://schemas.microsoft.com/office/drawing/2014/main" id="{B3682831-7555-F440-8657-0530A0B866D7}"/>
              </a:ext>
            </a:extLst>
          </p:cNvPr>
          <p:cNvSpPr/>
          <p:nvPr/>
        </p:nvSpPr>
        <p:spPr>
          <a:xfrm>
            <a:off x="6040810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בור פעור באדמה</a:t>
            </a:r>
          </a:p>
        </p:txBody>
      </p:sp>
      <p:sp>
        <p:nvSpPr>
          <p:cNvPr id="64" name="מלבן 63">
            <a:extLst>
              <a:ext uri="{FF2B5EF4-FFF2-40B4-BE49-F238E27FC236}">
                <a16:creationId xmlns:a16="http://schemas.microsoft.com/office/drawing/2014/main" id="{D9589E53-0688-0C46-A36C-FA2B87382277}"/>
              </a:ext>
            </a:extLst>
          </p:cNvPr>
          <p:cNvSpPr/>
          <p:nvPr/>
        </p:nvSpPr>
        <p:spPr>
          <a:xfrm>
            <a:off x="3343330" y="2322579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5" name="מלבן 64">
            <a:extLst>
              <a:ext uri="{FF2B5EF4-FFF2-40B4-BE49-F238E27FC236}">
                <a16:creationId xmlns:a16="http://schemas.microsoft.com/office/drawing/2014/main" id="{70A265D2-F0A5-F947-8200-641AE9233DBE}"/>
              </a:ext>
            </a:extLst>
          </p:cNvPr>
          <p:cNvSpPr/>
          <p:nvPr/>
        </p:nvSpPr>
        <p:spPr>
          <a:xfrm>
            <a:off x="3343330" y="293750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6" name="מלבן 65">
            <a:extLst>
              <a:ext uri="{FF2B5EF4-FFF2-40B4-BE49-F238E27FC236}">
                <a16:creationId xmlns:a16="http://schemas.microsoft.com/office/drawing/2014/main" id="{F58C089C-EB35-A447-A854-9586889BE287}"/>
              </a:ext>
            </a:extLst>
          </p:cNvPr>
          <p:cNvSpPr/>
          <p:nvPr/>
        </p:nvSpPr>
        <p:spPr>
          <a:xfrm>
            <a:off x="3343330" y="355243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2D9596B9-D180-794C-A513-5C1E5E142320}"/>
              </a:ext>
            </a:extLst>
          </p:cNvPr>
          <p:cNvSpPr/>
          <p:nvPr/>
        </p:nvSpPr>
        <p:spPr>
          <a:xfrm>
            <a:off x="3343330" y="416735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1FAAF3BA-9229-A340-B9C9-25105A539A0A}"/>
              </a:ext>
            </a:extLst>
          </p:cNvPr>
          <p:cNvSpPr/>
          <p:nvPr/>
        </p:nvSpPr>
        <p:spPr>
          <a:xfrm>
            <a:off x="3343330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בור בעומק של כ30 ס״מ נמצא באזור השיחים, תלמידים עלולים שלא להבחין בו, ליפול ולהיפגע מהנפילה.</a:t>
            </a:r>
          </a:p>
        </p:txBody>
      </p:sp>
      <p:sp>
        <p:nvSpPr>
          <p:cNvPr id="69" name="מלבן 68">
            <a:extLst>
              <a:ext uri="{FF2B5EF4-FFF2-40B4-BE49-F238E27FC236}">
                <a16:creationId xmlns:a16="http://schemas.microsoft.com/office/drawing/2014/main" id="{45A0BB7E-A5D1-2C4C-884F-1F4470CCECF3}"/>
              </a:ext>
            </a:extLst>
          </p:cNvPr>
          <p:cNvSpPr/>
          <p:nvPr/>
        </p:nvSpPr>
        <p:spPr>
          <a:xfrm>
            <a:off x="611560" y="2319722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0" name="מלבן 69">
            <a:extLst>
              <a:ext uri="{FF2B5EF4-FFF2-40B4-BE49-F238E27FC236}">
                <a16:creationId xmlns:a16="http://schemas.microsoft.com/office/drawing/2014/main" id="{09D4F614-87BA-BC41-B9CB-34EC80938687}"/>
              </a:ext>
            </a:extLst>
          </p:cNvPr>
          <p:cNvSpPr/>
          <p:nvPr/>
        </p:nvSpPr>
        <p:spPr>
          <a:xfrm>
            <a:off x="611560" y="2931790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1" name="מלבן 70">
            <a:extLst>
              <a:ext uri="{FF2B5EF4-FFF2-40B4-BE49-F238E27FC236}">
                <a16:creationId xmlns:a16="http://schemas.microsoft.com/office/drawing/2014/main" id="{3312662F-842D-9F4E-856F-9D422211CC61}"/>
              </a:ext>
            </a:extLst>
          </p:cNvPr>
          <p:cNvSpPr/>
          <p:nvPr/>
        </p:nvSpPr>
        <p:spPr>
          <a:xfrm>
            <a:off x="611560" y="3543858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2" name="מלבן 71">
            <a:extLst>
              <a:ext uri="{FF2B5EF4-FFF2-40B4-BE49-F238E27FC236}">
                <a16:creationId xmlns:a16="http://schemas.microsoft.com/office/drawing/2014/main" id="{BA1E28D7-47F0-B24E-AB58-28A00035C255}"/>
              </a:ext>
            </a:extLst>
          </p:cNvPr>
          <p:cNvSpPr/>
          <p:nvPr/>
        </p:nvSpPr>
        <p:spPr>
          <a:xfrm>
            <a:off x="611560" y="4155926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כתבו כאן את התשובה...</a:t>
            </a:r>
          </a:p>
        </p:txBody>
      </p:sp>
      <p:sp>
        <p:nvSpPr>
          <p:cNvPr id="73" name="מלבן 72">
            <a:extLst>
              <a:ext uri="{FF2B5EF4-FFF2-40B4-BE49-F238E27FC236}">
                <a16:creationId xmlns:a16="http://schemas.microsoft.com/office/drawing/2014/main" id="{ABF7AC16-0C52-FE46-80E7-B1F797FF84CD}"/>
              </a:ext>
            </a:extLst>
          </p:cNvPr>
          <p:cNvSpPr/>
          <p:nvPr/>
        </p:nvSpPr>
        <p:spPr>
          <a:xfrm>
            <a:off x="611560" y="1707654"/>
            <a:ext cx="2448272" cy="463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נזהיר את התלמידים מראש, נראה להם היכן נמצא הבור, או לחלופין נמקם את הפעילות במקום מרוחק ממנו לכתחילה</a:t>
            </a:r>
          </a:p>
        </p:txBody>
      </p:sp>
    </p:spTree>
    <p:extLst>
      <p:ext uri="{BB962C8B-B14F-4D97-AF65-F5344CB8AC3E}">
        <p14:creationId xmlns:p14="http://schemas.microsoft.com/office/powerpoint/2010/main" val="9174214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215</Words>
  <Application>Microsoft Macintosh PowerPoint</Application>
  <PresentationFormat>‫הצגה על המסך (16:9)</PresentationFormat>
  <Paragraphs>34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5" baseType="lpstr">
      <vt:lpstr>Arial</vt:lpstr>
      <vt:lpstr>Calibri</vt:lpstr>
      <vt:lpstr>ערכת נושא Office</vt:lpstr>
      <vt:lpstr>מצגת של PowerPoint‏</vt:lpstr>
      <vt:lpstr>טבלת ניהול סיכונים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mital haim</dc:creator>
  <cp:lastModifiedBy>dudy box</cp:lastModifiedBy>
  <cp:revision>16</cp:revision>
  <dcterms:created xsi:type="dcterms:W3CDTF">2020-11-19T09:18:31Z</dcterms:created>
  <dcterms:modified xsi:type="dcterms:W3CDTF">2021-03-25T07:41:55Z</dcterms:modified>
</cp:coreProperties>
</file>