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5" autoAdjust="0"/>
    <p:restoredTop sz="94660"/>
  </p:normalViewPr>
  <p:slideViewPr>
    <p:cSldViewPr showGuides="1">
      <p:cViewPr>
        <p:scale>
          <a:sx n="100" d="100"/>
          <a:sy n="100" d="100"/>
        </p:scale>
        <p:origin x="-504" y="-48"/>
      </p:cViewPr>
      <p:guideLst>
        <p:guide orient="horz" pos="257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714D60-DF1C-464A-BEB1-C8ECC8D7DC1E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787325-A671-473B-BB0C-109A0AB450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760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87325-A671-473B-BB0C-109A0AB45074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86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422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199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009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14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12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648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866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609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0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739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048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975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99592" y="2715766"/>
            <a:ext cx="4456584" cy="1800200"/>
          </a:xfrm>
        </p:spPr>
        <p:txBody>
          <a:bodyPr>
            <a:normAutofit/>
          </a:bodyPr>
          <a:lstStyle/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5868144" y="3291830"/>
            <a:ext cx="2588332" cy="11521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</a:p>
        </p:txBody>
      </p:sp>
      <p:sp>
        <p:nvSpPr>
          <p:cNvPr id="8" name="כותרת משנה 2"/>
          <p:cNvSpPr txBox="1">
            <a:spLocks/>
          </p:cNvSpPr>
          <p:nvPr/>
        </p:nvSpPr>
        <p:spPr>
          <a:xfrm>
            <a:off x="5868143" y="1779662"/>
            <a:ext cx="2564321" cy="100811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טיפים / רמזים מתוך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השאלה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64" y="1635646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ctrTitle"/>
          </p:nvPr>
        </p:nvSpPr>
        <p:spPr>
          <a:xfrm>
            <a:off x="899592" y="195486"/>
            <a:ext cx="7774632" cy="72008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he-IL" sz="2800" b="1" dirty="0">
                <a:latin typeface="Calibri" panose="020F0502020204030204" pitchFamily="34" charset="0"/>
                <a:cs typeface="Calibri" panose="020F0502020204030204" pitchFamily="34" charset="0"/>
              </a:rPr>
              <a:t>תשובה בשלבים לתרגילים במתמטיקה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כותרת משנה 2"/>
          <p:cNvSpPr txBox="1">
            <a:spLocks/>
          </p:cNvSpPr>
          <p:nvPr/>
        </p:nvSpPr>
        <p:spPr>
          <a:xfrm>
            <a:off x="6228184" y="1328564"/>
            <a:ext cx="2228292" cy="288032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שלב א</a:t>
            </a:r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– הצעה לסדר פעולות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כותרת משנה 2"/>
          <p:cNvSpPr txBox="1">
            <a:spLocks/>
          </p:cNvSpPr>
          <p:nvPr/>
        </p:nvSpPr>
        <p:spPr>
          <a:xfrm>
            <a:off x="3131840" y="1328564"/>
            <a:ext cx="2228292" cy="288032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שלב ב</a:t>
            </a:r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– הצבה ופתרון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כותרת משנה 2"/>
          <p:cNvSpPr>
            <a:spLocks noGrp="1"/>
          </p:cNvSpPr>
          <p:nvPr>
            <p:ph type="subTitle" idx="1"/>
          </p:nvPr>
        </p:nvSpPr>
        <p:spPr>
          <a:xfrm>
            <a:off x="1072183" y="1738139"/>
            <a:ext cx="4283134" cy="617587"/>
          </a:xfrm>
        </p:spPr>
        <p:txBody>
          <a:bodyPr>
            <a:normAutofit lnSpcReduction="10000"/>
          </a:bodyPr>
          <a:lstStyle/>
          <a:p>
            <a:pPr algn="r"/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תרגמו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לנוסחה: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הפכו 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את מה שכתוב בשאלה לנוסחה </a:t>
            </a:r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זהו 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בדף הנוסחאות את  הנוסחה המתאימה והציבו בה את </a:t>
            </a: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הנתונים 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שאספתם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תמונה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35646"/>
            <a:ext cx="792088" cy="792088"/>
          </a:xfrm>
          <a:prstGeom prst="rect">
            <a:avLst/>
          </a:prstGeom>
        </p:spPr>
      </p:pic>
      <p:sp>
        <p:nvSpPr>
          <p:cNvPr id="32" name="כותרת משנה 2"/>
          <p:cNvSpPr txBox="1">
            <a:spLocks/>
          </p:cNvSpPr>
          <p:nvPr/>
        </p:nvSpPr>
        <p:spPr>
          <a:xfrm>
            <a:off x="899592" y="2787774"/>
            <a:ext cx="4456584" cy="172819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כותרת משנה 2"/>
          <p:cNvSpPr txBox="1">
            <a:spLocks/>
          </p:cNvSpPr>
          <p:nvPr/>
        </p:nvSpPr>
        <p:spPr>
          <a:xfrm>
            <a:off x="5868144" y="3363838"/>
            <a:ext cx="2588332" cy="11521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</a:p>
        </p:txBody>
      </p:sp>
      <p:sp>
        <p:nvSpPr>
          <p:cNvPr id="44" name="כותרת משנה 2"/>
          <p:cNvSpPr txBox="1">
            <a:spLocks/>
          </p:cNvSpPr>
          <p:nvPr/>
        </p:nvSpPr>
        <p:spPr>
          <a:xfrm>
            <a:off x="5868143" y="1779662"/>
            <a:ext cx="2564321" cy="100811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טיפים / רמזים מתוך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השאלה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</p:txBody>
      </p:sp>
      <p:sp>
        <p:nvSpPr>
          <p:cNvPr id="45" name="כותרת משנה 2"/>
          <p:cNvSpPr txBox="1">
            <a:spLocks/>
          </p:cNvSpPr>
          <p:nvPr/>
        </p:nvSpPr>
        <p:spPr>
          <a:xfrm>
            <a:off x="5868144" y="3111810"/>
            <a:ext cx="2588332" cy="252028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כיתבו</a:t>
            </a:r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מהו סדר הפעולות כדי להגיע </a:t>
            </a:r>
            <a:r>
              <a:rPr lang="he-IL" sz="11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לפיתרון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כותרת משנה 2"/>
          <p:cNvSpPr txBox="1">
            <a:spLocks/>
          </p:cNvSpPr>
          <p:nvPr/>
        </p:nvSpPr>
        <p:spPr>
          <a:xfrm>
            <a:off x="2767844" y="2551931"/>
            <a:ext cx="2588332" cy="252028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בניית נוסחה בדרך לפתרון:</a:t>
            </a:r>
            <a:endParaRPr lang="he-IL" sz="11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86</Words>
  <Application>Microsoft Office PowerPoint</Application>
  <PresentationFormat>‫הצגה על המסך (16:9)</PresentationFormat>
  <Paragraphs>28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תשובה בשלבים לתרגילים במתמטיקה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11</cp:revision>
  <dcterms:created xsi:type="dcterms:W3CDTF">2020-11-18T09:20:04Z</dcterms:created>
  <dcterms:modified xsi:type="dcterms:W3CDTF">2021-02-01T13:35:25Z</dcterms:modified>
</cp:coreProperties>
</file>