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F7BFB7"/>
    <a:srgbClr val="F39D91"/>
    <a:srgbClr val="EA503B"/>
    <a:srgbClr val="F4A196"/>
    <a:srgbClr val="82C2DE"/>
    <a:srgbClr val="329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סגנון ערכת נושא 1 - הדגשה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סגנון ביניים 3 - 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סגנון כהה 2 - הדגשה 5/הדגשה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E6E691-9E2F-416E-84AB-5D3E60B23C05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0A69F1-641A-4110-BA23-D5D6442428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679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69F1-641A-4110-BA23-D5D6442428F4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684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554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45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673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626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911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512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936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972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454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005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065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9D81A-4CEB-4A4D-AD12-16DC46E7BDF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742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585459"/>
              </p:ext>
            </p:extLst>
          </p:nvPr>
        </p:nvGraphicFramePr>
        <p:xfrm>
          <a:off x="611559" y="1563638"/>
          <a:ext cx="7992887" cy="2884769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1656185"/>
                <a:gridCol w="1375989"/>
                <a:gridCol w="1443284"/>
                <a:gridCol w="2899572"/>
                <a:gridCol w="617857"/>
              </a:tblGrid>
              <a:tr h="792089"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ייחודו של התרגיל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מספר התרגיל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עמוד בספר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נושא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he-IL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he-IL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he-IL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he-IL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he-IL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1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כותרת 1"/>
          <p:cNvSpPr>
            <a:spLocks noGrp="1"/>
          </p:cNvSpPr>
          <p:nvPr>
            <p:ph type="ctrTitle"/>
          </p:nvPr>
        </p:nvSpPr>
        <p:spPr>
          <a:xfrm>
            <a:off x="3923928" y="303498"/>
            <a:ext cx="4632810" cy="540060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תרגול על פי נושא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12317"/>
              </p:ext>
            </p:extLst>
          </p:nvPr>
        </p:nvGraphicFramePr>
        <p:xfrm>
          <a:off x="611559" y="1563638"/>
          <a:ext cx="7992887" cy="2884769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1656185"/>
                <a:gridCol w="1375989"/>
                <a:gridCol w="1443284"/>
                <a:gridCol w="2899572"/>
                <a:gridCol w="617857"/>
              </a:tblGrid>
              <a:tr h="792089"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ייחודו של התרגיל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מספר התרגיל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עמוד בספר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נושא</a:t>
                      </a: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he-IL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he-IL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he-IL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he-IL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36"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he-IL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30252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</Words>
  <Application>Microsoft Office PowerPoint</Application>
  <PresentationFormat>‫הצגה על המסך (16:9)</PresentationFormat>
  <Paragraphs>60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תרגול על פי נושא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12</cp:revision>
  <dcterms:created xsi:type="dcterms:W3CDTF">2020-11-24T09:03:15Z</dcterms:created>
  <dcterms:modified xsi:type="dcterms:W3CDTF">2021-02-01T11:44:41Z</dcterms:modified>
</cp:coreProperties>
</file>