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5" autoAdjust="0"/>
    <p:restoredTop sz="94660"/>
  </p:normalViewPr>
  <p:slideViewPr>
    <p:cSldViewPr showGuides="1">
      <p:cViewPr>
        <p:scale>
          <a:sx n="100" d="100"/>
          <a:sy n="100" d="100"/>
        </p:scale>
        <p:origin x="-504" y="-72"/>
      </p:cViewPr>
      <p:guideLst>
        <p:guide orient="horz" pos="257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714D60-DF1C-464A-BEB1-C8ECC8D7DC1E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787325-A671-473B-BB0C-109A0AB450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760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87325-A671-473B-BB0C-109A0AB45074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86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422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199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009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14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648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866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609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0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739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048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EB74-934F-40BA-8547-8B121741CAB6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7B4E-3983-4F1A-B58B-6992D55290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975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55576" y="2116842"/>
            <a:ext cx="4456584" cy="720080"/>
          </a:xfrm>
        </p:spPr>
        <p:txBody>
          <a:bodyPr>
            <a:normAutofit/>
          </a:bodyPr>
          <a:lstStyle/>
          <a:p>
            <a:pPr algn="r"/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6080212" y="2211710"/>
            <a:ext cx="2228292" cy="11521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משוואות בנעלם </a:t>
            </a: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אחד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סדרות 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חשבוניות </a:t>
            </a: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גרפים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טריגונומטריה במישור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סטטיסטיקה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הסתברות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6080212" y="3867894"/>
            <a:ext cx="2228292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כותרת משנה 2"/>
          <p:cNvSpPr txBox="1">
            <a:spLocks/>
          </p:cNvSpPr>
          <p:nvPr/>
        </p:nvSpPr>
        <p:spPr>
          <a:xfrm>
            <a:off x="3203848" y="3867894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כותרת משנה 2"/>
          <p:cNvSpPr txBox="1">
            <a:spLocks/>
          </p:cNvSpPr>
          <p:nvPr/>
        </p:nvSpPr>
        <p:spPr>
          <a:xfrm>
            <a:off x="683568" y="4011910"/>
            <a:ext cx="2016224" cy="43204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ctrTitle"/>
          </p:nvPr>
        </p:nvSpPr>
        <p:spPr>
          <a:xfrm>
            <a:off x="899592" y="195486"/>
            <a:ext cx="7774632" cy="72008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he-IL" sz="2800" b="1" dirty="0">
                <a:latin typeface="Calibri" panose="020F0502020204030204" pitchFamily="34" charset="0"/>
                <a:cs typeface="Calibri" panose="020F0502020204030204" pitchFamily="34" charset="0"/>
              </a:rPr>
              <a:t>פיענוח תרגילים במתמטיקה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אליפסה 1"/>
          <p:cNvSpPr/>
          <p:nvPr/>
        </p:nvSpPr>
        <p:spPr>
          <a:xfrm>
            <a:off x="3923928" y="3112491"/>
            <a:ext cx="144016" cy="1440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3923928" y="3291830"/>
            <a:ext cx="144016" cy="14401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כותרת משנה 2"/>
          <p:cNvSpPr txBox="1">
            <a:spLocks/>
          </p:cNvSpPr>
          <p:nvPr/>
        </p:nvSpPr>
        <p:spPr>
          <a:xfrm>
            <a:off x="6228184" y="1503604"/>
            <a:ext cx="2228292" cy="288032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שלב א'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כותרת משנה 2"/>
          <p:cNvSpPr txBox="1">
            <a:spLocks/>
          </p:cNvSpPr>
          <p:nvPr/>
        </p:nvSpPr>
        <p:spPr>
          <a:xfrm>
            <a:off x="3131840" y="1503604"/>
            <a:ext cx="2228292" cy="288032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שלב ב'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8207062" y="1995686"/>
            <a:ext cx="249414" cy="249414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he-IL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כותרת משנה 2"/>
          <p:cNvSpPr txBox="1">
            <a:spLocks/>
          </p:cNvSpPr>
          <p:nvPr/>
        </p:nvSpPr>
        <p:spPr>
          <a:xfrm>
            <a:off x="5868144" y="1995686"/>
            <a:ext cx="2338918" cy="28803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סמנו לאיזה נושא שייכת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השאלה - 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כותרת משנה 2"/>
          <p:cNvSpPr>
            <a:spLocks noGrp="1"/>
          </p:cNvSpPr>
          <p:nvPr>
            <p:ph type="subTitle" idx="1"/>
          </p:nvPr>
        </p:nvSpPr>
        <p:spPr>
          <a:xfrm>
            <a:off x="755576" y="2211710"/>
            <a:ext cx="4283134" cy="720080"/>
          </a:xfrm>
        </p:spPr>
        <p:txBody>
          <a:bodyPr>
            <a:normAutofit/>
          </a:bodyPr>
          <a:lstStyle/>
          <a:p>
            <a:pPr algn="r"/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שאלה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כותרת משנה 2"/>
          <p:cNvSpPr txBox="1">
            <a:spLocks/>
          </p:cNvSpPr>
          <p:nvPr/>
        </p:nvSpPr>
        <p:spPr>
          <a:xfrm>
            <a:off x="6080212" y="2283718"/>
            <a:ext cx="2126850" cy="11521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משוואות בנעלם </a:t>
            </a: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אחד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סדרות </a:t>
            </a:r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חשבוניות </a:t>
            </a: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גרפים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טריגונומטריה במישור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סטטיסטיקה</a:t>
            </a:r>
          </a:p>
          <a:p>
            <a:pPr marL="171450" indent="-171450" algn="r">
              <a:buFont typeface="Wingdings" panose="05000000000000000000" pitchFamily="2" charset="2"/>
              <a:buChar char="q"/>
            </a:pPr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הסתברות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כותרת משנה 2"/>
          <p:cNvSpPr txBox="1">
            <a:spLocks/>
          </p:cNvSpPr>
          <p:nvPr/>
        </p:nvSpPr>
        <p:spPr>
          <a:xfrm>
            <a:off x="5868144" y="3901284"/>
            <a:ext cx="2338918" cy="61468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כותרת משנה 2"/>
          <p:cNvSpPr txBox="1">
            <a:spLocks/>
          </p:cNvSpPr>
          <p:nvPr/>
        </p:nvSpPr>
        <p:spPr>
          <a:xfrm>
            <a:off x="3203848" y="3939902"/>
            <a:ext cx="1834861" cy="50405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כותרת משנה 2"/>
          <p:cNvSpPr txBox="1">
            <a:spLocks/>
          </p:cNvSpPr>
          <p:nvPr/>
        </p:nvSpPr>
        <p:spPr>
          <a:xfrm>
            <a:off x="683568" y="4011910"/>
            <a:ext cx="1934314" cy="50405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אליפסה 28"/>
          <p:cNvSpPr/>
          <p:nvPr/>
        </p:nvSpPr>
        <p:spPr>
          <a:xfrm>
            <a:off x="8207062" y="3651870"/>
            <a:ext cx="249414" cy="249414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he-IL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כותרת משנה 2"/>
          <p:cNvSpPr txBox="1">
            <a:spLocks/>
          </p:cNvSpPr>
          <p:nvPr/>
        </p:nvSpPr>
        <p:spPr>
          <a:xfrm>
            <a:off x="5796136" y="3651870"/>
            <a:ext cx="2410926" cy="28803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</a:pPr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חפשו או </a:t>
            </a:r>
            <a:r>
              <a:rPr lang="he-IL" sz="11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הזכרו</a:t>
            </a:r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בתרגיל </a:t>
            </a:r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דומה שכבר פתרתם</a:t>
            </a:r>
          </a:p>
        </p:txBody>
      </p:sp>
      <p:sp>
        <p:nvSpPr>
          <p:cNvPr id="33" name="אליפסה 32"/>
          <p:cNvSpPr/>
          <p:nvPr/>
        </p:nvSpPr>
        <p:spPr>
          <a:xfrm>
            <a:off x="5038710" y="1995686"/>
            <a:ext cx="249414" cy="249414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he-IL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כותרת משנה 2"/>
          <p:cNvSpPr txBox="1">
            <a:spLocks/>
          </p:cNvSpPr>
          <p:nvPr/>
        </p:nvSpPr>
        <p:spPr>
          <a:xfrm>
            <a:off x="899592" y="1995686"/>
            <a:ext cx="4139118" cy="28803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קראו את השאלה: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אליפסה 34"/>
          <p:cNvSpPr/>
          <p:nvPr/>
        </p:nvSpPr>
        <p:spPr>
          <a:xfrm>
            <a:off x="5038710" y="3059766"/>
            <a:ext cx="249414" cy="249414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he-IL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כותרת משנה 2"/>
          <p:cNvSpPr txBox="1">
            <a:spLocks/>
          </p:cNvSpPr>
          <p:nvPr/>
        </p:nvSpPr>
        <p:spPr>
          <a:xfrm>
            <a:off x="4067944" y="3040457"/>
            <a:ext cx="970765" cy="28803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סמנו בצבעים: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כותרת משנה 2"/>
          <p:cNvSpPr txBox="1">
            <a:spLocks/>
          </p:cNvSpPr>
          <p:nvPr/>
        </p:nvSpPr>
        <p:spPr>
          <a:xfrm>
            <a:off x="2617882" y="3059765"/>
            <a:ext cx="1349479" cy="24941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מילות שאלה או הוראה</a:t>
            </a:r>
          </a:p>
        </p:txBody>
      </p:sp>
      <p:sp>
        <p:nvSpPr>
          <p:cNvPr id="38" name="כותרת משנה 2"/>
          <p:cNvSpPr txBox="1">
            <a:spLocks/>
          </p:cNvSpPr>
          <p:nvPr/>
        </p:nvSpPr>
        <p:spPr>
          <a:xfrm>
            <a:off x="2617882" y="3239130"/>
            <a:ext cx="1349479" cy="24941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נתונים מספריים</a:t>
            </a:r>
            <a:endParaRPr lang="he-IL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אליפסה 38"/>
          <p:cNvSpPr/>
          <p:nvPr/>
        </p:nvSpPr>
        <p:spPr>
          <a:xfrm>
            <a:off x="5038710" y="3671179"/>
            <a:ext cx="249414" cy="249414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40" name="כותרת משנה 2"/>
          <p:cNvSpPr txBox="1">
            <a:spLocks/>
          </p:cNvSpPr>
          <p:nvPr/>
        </p:nvSpPr>
        <p:spPr>
          <a:xfrm>
            <a:off x="3851920" y="3651870"/>
            <a:ext cx="1186789" cy="28803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אלו נתונים </a:t>
            </a:r>
            <a:r>
              <a:rPr lang="he-IL" sz="11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חסרים?</a:t>
            </a:r>
            <a:endParaRPr lang="he-IL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אליפסה 40"/>
          <p:cNvSpPr/>
          <p:nvPr/>
        </p:nvSpPr>
        <p:spPr>
          <a:xfrm>
            <a:off x="2617883" y="3671179"/>
            <a:ext cx="249414" cy="249414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42" name="כותרת משנה 2"/>
          <p:cNvSpPr txBox="1">
            <a:spLocks/>
          </p:cNvSpPr>
          <p:nvPr/>
        </p:nvSpPr>
        <p:spPr>
          <a:xfrm>
            <a:off x="1259633" y="3651870"/>
            <a:ext cx="1358250" cy="43276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 נדרש מכם למצוא כדי לפתור את התרגיל?</a:t>
            </a:r>
          </a:p>
        </p:txBody>
      </p:sp>
    </p:spTree>
    <p:extLst>
      <p:ext uri="{BB962C8B-B14F-4D97-AF65-F5344CB8AC3E}">
        <p14:creationId xmlns:p14="http://schemas.microsoft.com/office/powerpoint/2010/main" val="6965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159</Words>
  <Application>Microsoft Office PowerPoint</Application>
  <PresentationFormat>‫הצגה על המסך (16:9)</PresentationFormat>
  <Paragraphs>36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פיענוח תרגילים במתמטיקה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9</cp:revision>
  <dcterms:created xsi:type="dcterms:W3CDTF">2020-11-18T09:20:04Z</dcterms:created>
  <dcterms:modified xsi:type="dcterms:W3CDTF">2021-02-01T13:02:08Z</dcterms:modified>
</cp:coreProperties>
</file>