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FB7"/>
    <a:srgbClr val="F39D91"/>
    <a:srgbClr val="EA503B"/>
    <a:srgbClr val="F4A196"/>
    <a:srgbClr val="82C2DE"/>
    <a:srgbClr val="32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סגנון ביניים 3 - 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85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E6E691-9E2F-416E-84AB-5D3E60B23C05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0A69F1-641A-4110-BA23-D5D6442428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79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69F1-641A-4110-BA23-D5D6442428F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684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5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4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67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62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11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12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936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7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54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05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6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74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181"/>
              </p:ext>
            </p:extLst>
          </p:nvPr>
        </p:nvGraphicFramePr>
        <p:xfrm>
          <a:off x="467546" y="1419621"/>
          <a:ext cx="8136905" cy="295755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961202"/>
                <a:gridCol w="1151539"/>
                <a:gridCol w="894584"/>
                <a:gridCol w="827966"/>
                <a:gridCol w="647145"/>
                <a:gridCol w="702138"/>
                <a:gridCol w="1410602"/>
                <a:gridCol w="1541729"/>
              </a:tblGrid>
              <a:tr h="792089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תהליך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ההערכה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נוספים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לתרגול</a:t>
                      </a:r>
                      <a:r>
                        <a:rPr lang="he-IL" sz="12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למתקדמים </a:t>
                      </a: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תרגול נוסף בבית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כמה זמן יוקדש לך בשיעור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לתרגול עצמאי 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כמה זמן בשיעור יוקדש לנושא 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לתרגול  </a:t>
                      </a:r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מודרך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מיומנויות שנדרשות מהתלמיד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חלוקה לתת נושאים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כותרת 1"/>
          <p:cNvSpPr>
            <a:spLocks noGrp="1"/>
          </p:cNvSpPr>
          <p:nvPr>
            <p:ph type="ctrTitle"/>
          </p:nvPr>
        </p:nvSpPr>
        <p:spPr>
          <a:xfrm>
            <a:off x="782106" y="195486"/>
            <a:ext cx="7774632" cy="5400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פירוט הנושאים של תהליך הלמידה </a:t>
            </a:r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לתלמידים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כותרת 1"/>
          <p:cNvSpPr txBox="1">
            <a:spLocks/>
          </p:cNvSpPr>
          <p:nvPr/>
        </p:nvSpPr>
        <p:spPr>
          <a:xfrm>
            <a:off x="782106" y="645536"/>
            <a:ext cx="7750334" cy="27003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he-IL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תוכנית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על פי נושא 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he-IL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תוכנית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שבועית</a:t>
            </a:r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3" name="טבלה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876057"/>
              </p:ext>
            </p:extLst>
          </p:nvPr>
        </p:nvGraphicFramePr>
        <p:xfrm>
          <a:off x="467546" y="1419621"/>
          <a:ext cx="8136905" cy="295755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961202"/>
                <a:gridCol w="1151539"/>
                <a:gridCol w="894584"/>
                <a:gridCol w="827966"/>
                <a:gridCol w="647145"/>
                <a:gridCol w="702138"/>
                <a:gridCol w="1410602"/>
                <a:gridCol w="1541729"/>
              </a:tblGrid>
              <a:tr h="792089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תהליך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ההערכה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נוספים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לתרגול</a:t>
                      </a:r>
                      <a:r>
                        <a:rPr lang="he-IL" sz="12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למתקדמים </a:t>
                      </a: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תרגול נוסף בבית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כמה זמן יוקדש לך בשיעור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לתרגול עצמאי 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כמה זמן בשיעור יוקדש לנושא 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תרגילים לתרגול  </a:t>
                      </a:r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מודרך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מיומנויות שנדרשות מהתלמיד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חלוקה לתת נושאים 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B7"/>
                    </a:solidFill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3025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76</Words>
  <Application>Microsoft Office PowerPoint</Application>
  <PresentationFormat>‫הצגה על המסך (16:9)</PresentationFormat>
  <Paragraphs>99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פירוט הנושאים של תהליך הלמידה לתלמידים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11</cp:revision>
  <dcterms:created xsi:type="dcterms:W3CDTF">2020-11-24T09:03:15Z</dcterms:created>
  <dcterms:modified xsi:type="dcterms:W3CDTF">2021-02-01T11:30:51Z</dcterms:modified>
</cp:coreProperties>
</file>