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60" r:id="rId2"/>
    <p:sldId id="257" r:id="rId3"/>
  </p:sldIdLst>
  <p:sldSz cx="9144000" cy="5143500" type="screen16x9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503B"/>
    <a:srgbClr val="F9F9F9"/>
    <a:srgbClr val="F9D3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9" d="100"/>
          <a:sy n="89" d="100"/>
        </p:scale>
        <p:origin x="-84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A885A21-40F8-4610-991F-5564A45AEB0F}" type="datetimeFigureOut">
              <a:rPr lang="he-IL" smtClean="0"/>
              <a:t>ט"ו/כסלו/תשפ"א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0AAACD0-0667-4F29-A27B-1B0D3986998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70634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AACD0-0667-4F29-A27B-1B0D39869983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99535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0134-9425-4A31-B52D-C456F33C43F5}" type="datetimeFigureOut">
              <a:rPr lang="he-IL" smtClean="0"/>
              <a:t>ט"ו/כסלו/תשפ"א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7A46-788B-45F1-A530-92304FBAD0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6886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0134-9425-4A31-B52D-C456F33C43F5}" type="datetimeFigureOut">
              <a:rPr lang="he-IL" smtClean="0"/>
              <a:t>ט"ו/כסלו/תשפ"א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7A46-788B-45F1-A530-92304FBAD0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12865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0134-9425-4A31-B52D-C456F33C43F5}" type="datetimeFigureOut">
              <a:rPr lang="he-IL" smtClean="0"/>
              <a:t>ט"ו/כסלו/תשפ"א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7A46-788B-45F1-A530-92304FBAD0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38491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0134-9425-4A31-B52D-C456F33C43F5}" type="datetimeFigureOut">
              <a:rPr lang="he-IL" smtClean="0"/>
              <a:t>ט"ו/כסלו/תשפ"א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7A46-788B-45F1-A530-92304FBAD0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9702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0134-9425-4A31-B52D-C456F33C43F5}" type="datetimeFigureOut">
              <a:rPr lang="he-IL" smtClean="0"/>
              <a:t>ט"ו/כסלו/תשפ"א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7A46-788B-45F1-A530-92304FBAD0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1004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0134-9425-4A31-B52D-C456F33C43F5}" type="datetimeFigureOut">
              <a:rPr lang="he-IL" smtClean="0"/>
              <a:t>ט"ו/כסלו/תשפ"א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7A46-788B-45F1-A530-92304FBAD0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84677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0134-9425-4A31-B52D-C456F33C43F5}" type="datetimeFigureOut">
              <a:rPr lang="he-IL" smtClean="0"/>
              <a:t>ט"ו/כסלו/תשפ"א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7A46-788B-45F1-A530-92304FBAD0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5199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0134-9425-4A31-B52D-C456F33C43F5}" type="datetimeFigureOut">
              <a:rPr lang="he-IL" smtClean="0"/>
              <a:t>ט"ו/כסלו/תשפ"א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7A46-788B-45F1-A530-92304FBAD0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0772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0134-9425-4A31-B52D-C456F33C43F5}" type="datetimeFigureOut">
              <a:rPr lang="he-IL" smtClean="0"/>
              <a:t>ט"ו/כסלו/תשפ"א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7A46-788B-45F1-A530-92304FBAD0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97194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0134-9425-4A31-B52D-C456F33C43F5}" type="datetimeFigureOut">
              <a:rPr lang="he-IL" smtClean="0"/>
              <a:t>ט"ו/כסלו/תשפ"א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7A46-788B-45F1-A530-92304FBAD0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3390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0134-9425-4A31-B52D-C456F33C43F5}" type="datetimeFigureOut">
              <a:rPr lang="he-IL" smtClean="0"/>
              <a:t>ט"ו/כסלו/תשפ"א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27A46-788B-45F1-A530-92304FBAD0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60325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C0134-9425-4A31-B52D-C456F33C43F5}" type="datetimeFigureOut">
              <a:rPr lang="he-IL" smtClean="0"/>
              <a:t>ט"ו/כסלו/תשפ"א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27A46-788B-45F1-A530-92304FBAD0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1738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תמונה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85" y="623033"/>
            <a:ext cx="1008112" cy="1008112"/>
          </a:xfrm>
          <a:prstGeom prst="rect">
            <a:avLst/>
          </a:prstGeom>
        </p:spPr>
      </p:pic>
      <p:sp>
        <p:nvSpPr>
          <p:cNvPr id="17" name="כותרת 1"/>
          <p:cNvSpPr txBox="1">
            <a:spLocks/>
          </p:cNvSpPr>
          <p:nvPr/>
        </p:nvSpPr>
        <p:spPr>
          <a:xfrm>
            <a:off x="6440363" y="2273643"/>
            <a:ext cx="2016224" cy="347621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הקריטריון למשוב</a:t>
            </a:r>
            <a:endParaRPr lang="he-IL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כותרת 1"/>
          <p:cNvSpPr txBox="1">
            <a:spLocks/>
          </p:cNvSpPr>
          <p:nvPr/>
        </p:nvSpPr>
        <p:spPr>
          <a:xfrm>
            <a:off x="2267744" y="4371950"/>
            <a:ext cx="6192688" cy="360040"/>
          </a:xfrm>
          <a:prstGeom prst="rect">
            <a:avLst/>
          </a:prstGeom>
        </p:spPr>
        <p:txBody>
          <a:bodyPr vert="horz" lIns="91440" tIns="45720" rIns="91440" bIns="45720" rtlCol="1" anchor="t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תשובה...</a:t>
            </a:r>
            <a:endParaRPr lang="he-IL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כותרת 1"/>
          <p:cNvSpPr txBox="1">
            <a:spLocks/>
          </p:cNvSpPr>
          <p:nvPr/>
        </p:nvSpPr>
        <p:spPr>
          <a:xfrm>
            <a:off x="2267744" y="1563638"/>
            <a:ext cx="6192688" cy="292533"/>
          </a:xfrm>
          <a:prstGeom prst="rect">
            <a:avLst/>
          </a:prstGeom>
        </p:spPr>
        <p:txBody>
          <a:bodyPr vert="horz" lIns="91440" tIns="45720" rIns="91440" bIns="45720" rtlCol="1" anchor="t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תשובה...</a:t>
            </a:r>
            <a:endParaRPr lang="he-IL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" name="תמונה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2955" y="3147814"/>
            <a:ext cx="582266" cy="599144"/>
          </a:xfrm>
          <a:prstGeom prst="rect">
            <a:avLst/>
          </a:prstGeom>
        </p:spPr>
      </p:pic>
      <p:sp>
        <p:nvSpPr>
          <p:cNvPr id="9" name="כותרת 1"/>
          <p:cNvSpPr txBox="1">
            <a:spLocks/>
          </p:cNvSpPr>
          <p:nvPr/>
        </p:nvSpPr>
        <p:spPr>
          <a:xfrm>
            <a:off x="7668344" y="3143092"/>
            <a:ext cx="864096" cy="364762"/>
          </a:xfrm>
          <a:prstGeom prst="rect">
            <a:avLst/>
          </a:prstGeom>
        </p:spPr>
        <p:txBody>
          <a:bodyPr vert="horz" lIns="91440" tIns="45720" rIns="91440" bIns="45720" rtlCol="1" anchor="t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he-IL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מאפייני</a:t>
            </a:r>
          </a:p>
          <a:p>
            <a:pPr>
              <a:lnSpc>
                <a:spcPct val="80000"/>
              </a:lnSpc>
            </a:pPr>
            <a:r>
              <a:rPr lang="he-IL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מתחיל</a:t>
            </a:r>
            <a:endParaRPr lang="he-IL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כותרת 1"/>
          <p:cNvSpPr txBox="1">
            <a:spLocks/>
          </p:cNvSpPr>
          <p:nvPr/>
        </p:nvSpPr>
        <p:spPr>
          <a:xfrm>
            <a:off x="2195736" y="3143091"/>
            <a:ext cx="648072" cy="364763"/>
          </a:xfrm>
          <a:prstGeom prst="rect">
            <a:avLst/>
          </a:prstGeom>
        </p:spPr>
        <p:txBody>
          <a:bodyPr vert="horz" lIns="91440" tIns="45720" rIns="91440" bIns="45720" rtlCol="1" anchor="t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he-IL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מאפייני</a:t>
            </a:r>
            <a:r>
              <a:rPr lang="en-US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e-IL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מומחה</a:t>
            </a:r>
            <a:endParaRPr lang="he-IL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תמונה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19" y="2179814"/>
            <a:ext cx="1425118" cy="1635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621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82106" y="267494"/>
            <a:ext cx="7774632" cy="540060"/>
          </a:xfrm>
        </p:spPr>
        <p:txBody>
          <a:bodyPr>
            <a:noAutofit/>
          </a:bodyPr>
          <a:lstStyle/>
          <a:p>
            <a:pPr algn="r">
              <a:lnSpc>
                <a:spcPct val="80000"/>
              </a:lnSpc>
            </a:pPr>
            <a:r>
              <a:rPr lang="he-IL" sz="2800" b="1" dirty="0">
                <a:latin typeface="Calibri" panose="020F0502020204030204" pitchFamily="34" charset="0"/>
                <a:cs typeface="Calibri" panose="020F0502020204030204" pitchFamily="34" charset="0"/>
              </a:rPr>
              <a:t>משוב עם הסבר על קריטריון אחד</a:t>
            </a:r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84" y="623032"/>
            <a:ext cx="1281104" cy="1281104"/>
          </a:xfrm>
          <a:prstGeom prst="rect">
            <a:avLst/>
          </a:prstGeom>
        </p:spPr>
      </p:pic>
      <p:sp>
        <p:nvSpPr>
          <p:cNvPr id="22" name="כותרת 1"/>
          <p:cNvSpPr txBox="1">
            <a:spLocks/>
          </p:cNvSpPr>
          <p:nvPr/>
        </p:nvSpPr>
        <p:spPr>
          <a:xfrm>
            <a:off x="5016853" y="2298938"/>
            <a:ext cx="3443579" cy="347621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הקריטריון למשוב: </a:t>
            </a:r>
            <a:r>
              <a:rPr lang="he-IL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מקוריות ויצירתיות</a:t>
            </a:r>
            <a:endParaRPr lang="he-IL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כותרת 1"/>
          <p:cNvSpPr txBox="1">
            <a:spLocks/>
          </p:cNvSpPr>
          <p:nvPr/>
        </p:nvSpPr>
        <p:spPr>
          <a:xfrm>
            <a:off x="2267744" y="4371950"/>
            <a:ext cx="6192688" cy="360040"/>
          </a:xfrm>
          <a:prstGeom prst="rect">
            <a:avLst/>
          </a:prstGeom>
        </p:spPr>
        <p:txBody>
          <a:bodyPr vert="horz" lIns="91440" tIns="45720" rIns="91440" bIns="45720" rtlCol="1" anchor="t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תשובה...</a:t>
            </a:r>
            <a:endParaRPr lang="he-IL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כותרת 1"/>
          <p:cNvSpPr txBox="1">
            <a:spLocks/>
          </p:cNvSpPr>
          <p:nvPr/>
        </p:nvSpPr>
        <p:spPr>
          <a:xfrm>
            <a:off x="2267744" y="1631145"/>
            <a:ext cx="6192688" cy="292533"/>
          </a:xfrm>
          <a:prstGeom prst="rect">
            <a:avLst/>
          </a:prstGeom>
        </p:spPr>
        <p:txBody>
          <a:bodyPr vert="horz" lIns="91440" tIns="45720" rIns="91440" bIns="45720" rtlCol="1" anchor="t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תשובה...</a:t>
            </a:r>
            <a:endParaRPr lang="he-IL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כותרת 1"/>
          <p:cNvSpPr txBox="1">
            <a:spLocks/>
          </p:cNvSpPr>
          <p:nvPr/>
        </p:nvSpPr>
        <p:spPr>
          <a:xfrm>
            <a:off x="5940152" y="1410620"/>
            <a:ext cx="2520280" cy="18558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במשפט אחד, </a:t>
            </a:r>
            <a:r>
              <a:rPr lang="he-IL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מה שלמדתי זה ש...</a:t>
            </a:r>
            <a:endParaRPr lang="he-IL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כותרת 1"/>
          <p:cNvSpPr txBox="1">
            <a:spLocks/>
          </p:cNvSpPr>
          <p:nvPr/>
        </p:nvSpPr>
        <p:spPr>
          <a:xfrm>
            <a:off x="7308304" y="4166220"/>
            <a:ext cx="1152128" cy="205729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הסבר לדירוג:</a:t>
            </a:r>
            <a:endParaRPr lang="he-IL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כותרת 1"/>
          <p:cNvSpPr txBox="1">
            <a:spLocks/>
          </p:cNvSpPr>
          <p:nvPr/>
        </p:nvSpPr>
        <p:spPr>
          <a:xfrm>
            <a:off x="7740352" y="3082624"/>
            <a:ext cx="864096" cy="528837"/>
          </a:xfrm>
          <a:prstGeom prst="rect">
            <a:avLst/>
          </a:prstGeom>
        </p:spPr>
        <p:txBody>
          <a:bodyPr vert="horz" lIns="91440" tIns="45720" rIns="91440" bIns="45720" rtlCol="1" anchor="t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he-IL" sz="1000" b="1" dirty="0">
                <a:latin typeface="Calibri" panose="020F0502020204030204" pitchFamily="34" charset="0"/>
                <a:cs typeface="Calibri" panose="020F0502020204030204" pitchFamily="34" charset="0"/>
              </a:rPr>
              <a:t>חזרה על דוגמאות/ עבודות אחרות</a:t>
            </a:r>
          </a:p>
        </p:txBody>
      </p:sp>
      <p:pic>
        <p:nvPicPr>
          <p:cNvPr id="9" name="תמונה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2955" y="3082625"/>
            <a:ext cx="582266" cy="599144"/>
          </a:xfrm>
          <a:prstGeom prst="rect">
            <a:avLst/>
          </a:prstGeom>
        </p:spPr>
      </p:pic>
      <p:sp>
        <p:nvSpPr>
          <p:cNvPr id="12" name="כותרת 1"/>
          <p:cNvSpPr txBox="1">
            <a:spLocks/>
          </p:cNvSpPr>
          <p:nvPr/>
        </p:nvSpPr>
        <p:spPr>
          <a:xfrm>
            <a:off x="2195736" y="3082624"/>
            <a:ext cx="648072" cy="463648"/>
          </a:xfrm>
          <a:prstGeom prst="rect">
            <a:avLst/>
          </a:prstGeom>
        </p:spPr>
        <p:txBody>
          <a:bodyPr vert="horz" lIns="91440" tIns="45720" rIns="91440" bIns="45720" rtlCol="1" anchor="t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he-IL" sz="1000" b="1" dirty="0">
                <a:latin typeface="Calibri" panose="020F0502020204030204" pitchFamily="34" charset="0"/>
                <a:cs typeface="Calibri" panose="020F0502020204030204" pitchFamily="34" charset="0"/>
              </a:rPr>
              <a:t>עבודה מקורית ויצירתית</a:t>
            </a:r>
          </a:p>
        </p:txBody>
      </p:sp>
      <p:pic>
        <p:nvPicPr>
          <p:cNvPr id="14" name="תמונה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19" y="2179814"/>
            <a:ext cx="1425119" cy="1635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82847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45</Words>
  <Application>Microsoft Office PowerPoint</Application>
  <PresentationFormat>‫הצגה על המסך (16:9)</PresentationFormat>
  <Paragraphs>15</Paragraphs>
  <Slides>2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מצגת של PowerPoint</vt:lpstr>
      <vt:lpstr>משוב עם הסבר על קריטריון אחד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mital haim</dc:creator>
  <cp:lastModifiedBy>mital haim</cp:lastModifiedBy>
  <cp:revision>16</cp:revision>
  <dcterms:created xsi:type="dcterms:W3CDTF">2020-11-24T06:58:45Z</dcterms:created>
  <dcterms:modified xsi:type="dcterms:W3CDTF">2020-12-01T18:48:30Z</dcterms:modified>
</cp:coreProperties>
</file>