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F9D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9" d="100"/>
          <a:sy n="89" d="100"/>
        </p:scale>
        <p:origin x="-8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688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286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849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970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100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467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519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72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719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339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032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38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תמונה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89" y="1242261"/>
            <a:ext cx="2006833" cy="777767"/>
          </a:xfrm>
          <a:prstGeom prst="rect">
            <a:avLst/>
          </a:prstGeom>
        </p:spPr>
      </p:pic>
      <p:sp>
        <p:nvSpPr>
          <p:cNvPr id="6" name="כותרת 1"/>
          <p:cNvSpPr txBox="1">
            <a:spLocks/>
          </p:cNvSpPr>
          <p:nvPr/>
        </p:nvSpPr>
        <p:spPr>
          <a:xfrm>
            <a:off x="7020272" y="2593938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הכנס קריטריון א'...</a:t>
            </a:r>
            <a:endParaRPr lang="he-IL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7020272" y="3579862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הכנס קריטריון ב'...</a:t>
            </a:r>
            <a:endParaRPr lang="he-IL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5385604" y="2593938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כותרת 1"/>
          <p:cNvSpPr txBox="1">
            <a:spLocks/>
          </p:cNvSpPr>
          <p:nvPr/>
        </p:nvSpPr>
        <p:spPr>
          <a:xfrm>
            <a:off x="5385604" y="3579862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3765255" y="2593938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כותרת 1"/>
          <p:cNvSpPr txBox="1">
            <a:spLocks/>
          </p:cNvSpPr>
          <p:nvPr/>
        </p:nvSpPr>
        <p:spPr>
          <a:xfrm>
            <a:off x="2144906" y="2593938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כותרת 1"/>
          <p:cNvSpPr txBox="1">
            <a:spLocks/>
          </p:cNvSpPr>
          <p:nvPr/>
        </p:nvSpPr>
        <p:spPr>
          <a:xfrm>
            <a:off x="524557" y="2593938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כותרת 1"/>
          <p:cNvSpPr txBox="1">
            <a:spLocks/>
          </p:cNvSpPr>
          <p:nvPr/>
        </p:nvSpPr>
        <p:spPr>
          <a:xfrm>
            <a:off x="3765255" y="3579862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כותרת 1"/>
          <p:cNvSpPr txBox="1">
            <a:spLocks/>
          </p:cNvSpPr>
          <p:nvPr/>
        </p:nvSpPr>
        <p:spPr>
          <a:xfrm>
            <a:off x="2144906" y="3579862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כותרת 1"/>
          <p:cNvSpPr txBox="1">
            <a:spLocks/>
          </p:cNvSpPr>
          <p:nvPr/>
        </p:nvSpPr>
        <p:spPr>
          <a:xfrm>
            <a:off x="524557" y="3579862"/>
            <a:ext cx="1390288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5" y="623033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2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2106" y="267494"/>
            <a:ext cx="7774632" cy="54006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משוב על פי קריטריונים</a:t>
            </a:r>
            <a:b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מבוססי מחוון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לבן מעוגל 2"/>
          <p:cNvSpPr/>
          <p:nvPr/>
        </p:nvSpPr>
        <p:spPr>
          <a:xfrm>
            <a:off x="3827874" y="1203598"/>
            <a:ext cx="4728864" cy="855094"/>
          </a:xfrm>
          <a:prstGeom prst="roundRect">
            <a:avLst>
              <a:gd name="adj" fmla="val 380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7572289" y="1335081"/>
            <a:ext cx="811992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הוראות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3987863" y="1275606"/>
            <a:ext cx="3478520" cy="63360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100" b="1" dirty="0">
                <a:latin typeface="Calibri" panose="020F0502020204030204" pitchFamily="34" charset="0"/>
                <a:cs typeface="Calibri" panose="020F0502020204030204" pitchFamily="34" charset="0"/>
              </a:rPr>
              <a:t>קרא בעיון את עבודת חבריך ותן לו משוב בעזרת המחוון המצורף - </a:t>
            </a:r>
          </a:p>
          <a:p>
            <a:pPr algn="r"/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סמן בעיגול את השלב שבו אתה חושב שהוא נמצא בכל קריטריון </a:t>
            </a:r>
          </a:p>
          <a:p>
            <a:pPr algn="r"/>
            <a:r>
              <a:rPr lang="he-IL" sz="1100" dirty="0">
                <a:latin typeface="Calibri" panose="020F0502020204030204" pitchFamily="34" charset="0"/>
                <a:cs typeface="Calibri" panose="020F0502020204030204" pitchFamily="34" charset="0"/>
              </a:rPr>
              <a:t>תן דוגמא מתוך הכתוב / הנאמר 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5" y="623033"/>
            <a:ext cx="1008112" cy="1008112"/>
          </a:xfrm>
          <a:prstGeom prst="rect">
            <a:avLst/>
          </a:prstGeom>
        </p:spPr>
      </p:pic>
      <p:sp>
        <p:nvSpPr>
          <p:cNvPr id="7" name="מלבן מעוגל 6"/>
          <p:cNvSpPr/>
          <p:nvPr/>
        </p:nvSpPr>
        <p:spPr>
          <a:xfrm>
            <a:off x="7035313" y="2600726"/>
            <a:ext cx="1497127" cy="907128"/>
          </a:xfrm>
          <a:prstGeom prst="roundRect">
            <a:avLst>
              <a:gd name="adj" fmla="val 2827"/>
            </a:avLst>
          </a:prstGeom>
          <a:solidFill>
            <a:srgbClr val="F9F9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הכנס </a:t>
            </a:r>
            <a:r>
              <a:rPr lang="he-IL" sz="1200" b="1" dirty="0">
                <a:latin typeface="Calibri" panose="020F0502020204030204" pitchFamily="34" charset="0"/>
                <a:cs typeface="Calibri" panose="020F0502020204030204" pitchFamily="34" charset="0"/>
              </a:rPr>
              <a:t>קריטריון א'...</a:t>
            </a:r>
          </a:p>
        </p:txBody>
      </p:sp>
      <p:sp>
        <p:nvSpPr>
          <p:cNvPr id="11" name="מלבן עם פינות מעוגלות באותו צד 10"/>
          <p:cNvSpPr/>
          <p:nvPr/>
        </p:nvSpPr>
        <p:spPr>
          <a:xfrm>
            <a:off x="7035313" y="2235716"/>
            <a:ext cx="1497127" cy="288032"/>
          </a:xfrm>
          <a:prstGeom prst="round2SameRect">
            <a:avLst/>
          </a:prstGeom>
          <a:solidFill>
            <a:srgbClr val="F9D3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לבן עם פינות מעוגלות באותו צד 11"/>
          <p:cNvSpPr/>
          <p:nvPr/>
        </p:nvSpPr>
        <p:spPr>
          <a:xfrm>
            <a:off x="548453" y="2235716"/>
            <a:ext cx="1497127" cy="288032"/>
          </a:xfrm>
          <a:prstGeom prst="round2SameRect">
            <a:avLst/>
          </a:prstGeom>
          <a:solidFill>
            <a:srgbClr val="F5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תן דוגמא להסבר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מלבן עם פינות מעוגלות באותו צד 12"/>
          <p:cNvSpPr/>
          <p:nvPr/>
        </p:nvSpPr>
        <p:spPr>
          <a:xfrm>
            <a:off x="2170168" y="2235716"/>
            <a:ext cx="1497127" cy="288032"/>
          </a:xfrm>
          <a:prstGeom prst="round2SameRect">
            <a:avLst/>
          </a:prstGeom>
          <a:solidFill>
            <a:srgbClr val="F5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מומחה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לבן עם פינות מעוגלות באותו צד 13"/>
          <p:cNvSpPr/>
          <p:nvPr/>
        </p:nvSpPr>
        <p:spPr>
          <a:xfrm>
            <a:off x="3791883" y="2235716"/>
            <a:ext cx="1497127" cy="288032"/>
          </a:xfrm>
          <a:prstGeom prst="round2SameRect">
            <a:avLst/>
          </a:prstGeom>
          <a:solidFill>
            <a:srgbClr val="F5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מתלמד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מלבן עם פינות מעוגלות באותו צד 14"/>
          <p:cNvSpPr/>
          <p:nvPr/>
        </p:nvSpPr>
        <p:spPr>
          <a:xfrm>
            <a:off x="5413598" y="2235716"/>
            <a:ext cx="1497127" cy="288032"/>
          </a:xfrm>
          <a:prstGeom prst="round2SameRect">
            <a:avLst/>
          </a:prstGeom>
          <a:solidFill>
            <a:srgbClr val="F5B6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מתחיל</a:t>
            </a:r>
            <a:endParaRPr lang="he-IL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מלבן מעוגל 18"/>
          <p:cNvSpPr/>
          <p:nvPr/>
        </p:nvSpPr>
        <p:spPr>
          <a:xfrm>
            <a:off x="7035313" y="3598080"/>
            <a:ext cx="1497127" cy="907128"/>
          </a:xfrm>
          <a:prstGeom prst="roundRect">
            <a:avLst>
              <a:gd name="adj" fmla="val 2827"/>
            </a:avLst>
          </a:prstGeom>
          <a:solidFill>
            <a:srgbClr val="F9F9F9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הכנס </a:t>
            </a:r>
            <a:r>
              <a:rPr lang="he-IL" sz="1200" b="1" dirty="0">
                <a:latin typeface="Calibri" panose="020F0502020204030204" pitchFamily="34" charset="0"/>
                <a:cs typeface="Calibri" panose="020F0502020204030204" pitchFamily="34" charset="0"/>
              </a:rPr>
              <a:t>קריטריון </a:t>
            </a:r>
            <a:r>
              <a:rPr lang="he-I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ב'...</a:t>
            </a:r>
            <a:endParaRPr lang="he-IL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מלבן מעוגל 19"/>
          <p:cNvSpPr/>
          <p:nvPr/>
        </p:nvSpPr>
        <p:spPr>
          <a:xfrm>
            <a:off x="5413598" y="2600726"/>
            <a:ext cx="1497127" cy="907128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</a:p>
        </p:txBody>
      </p:sp>
      <p:sp>
        <p:nvSpPr>
          <p:cNvPr id="21" name="מלבן מעוגל 20"/>
          <p:cNvSpPr/>
          <p:nvPr/>
        </p:nvSpPr>
        <p:spPr>
          <a:xfrm>
            <a:off x="5413598" y="3598080"/>
            <a:ext cx="1497127" cy="907128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</a:p>
        </p:txBody>
      </p:sp>
      <p:sp>
        <p:nvSpPr>
          <p:cNvPr id="24" name="מלבן מעוגל 23"/>
          <p:cNvSpPr/>
          <p:nvPr/>
        </p:nvSpPr>
        <p:spPr>
          <a:xfrm>
            <a:off x="3791882" y="2600726"/>
            <a:ext cx="1497127" cy="907128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</a:p>
        </p:txBody>
      </p:sp>
      <p:sp>
        <p:nvSpPr>
          <p:cNvPr id="25" name="מלבן מעוגל 24"/>
          <p:cNvSpPr/>
          <p:nvPr/>
        </p:nvSpPr>
        <p:spPr>
          <a:xfrm>
            <a:off x="3791882" y="3598080"/>
            <a:ext cx="1497127" cy="907128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</a:p>
        </p:txBody>
      </p:sp>
      <p:sp>
        <p:nvSpPr>
          <p:cNvPr id="26" name="מלבן מעוגל 25"/>
          <p:cNvSpPr/>
          <p:nvPr/>
        </p:nvSpPr>
        <p:spPr>
          <a:xfrm>
            <a:off x="2170167" y="2600726"/>
            <a:ext cx="1497127" cy="907128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</a:p>
        </p:txBody>
      </p:sp>
      <p:sp>
        <p:nvSpPr>
          <p:cNvPr id="27" name="מלבן מעוגל 26"/>
          <p:cNvSpPr/>
          <p:nvPr/>
        </p:nvSpPr>
        <p:spPr>
          <a:xfrm>
            <a:off x="2170167" y="3598080"/>
            <a:ext cx="1497127" cy="907128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</a:p>
        </p:txBody>
      </p:sp>
      <p:sp>
        <p:nvSpPr>
          <p:cNvPr id="28" name="מלבן מעוגל 27"/>
          <p:cNvSpPr/>
          <p:nvPr/>
        </p:nvSpPr>
        <p:spPr>
          <a:xfrm>
            <a:off x="548453" y="2600726"/>
            <a:ext cx="1497127" cy="907128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</a:p>
        </p:txBody>
      </p:sp>
      <p:sp>
        <p:nvSpPr>
          <p:cNvPr id="29" name="מלבן מעוגל 28"/>
          <p:cNvSpPr/>
          <p:nvPr/>
        </p:nvSpPr>
        <p:spPr>
          <a:xfrm>
            <a:off x="548453" y="3598080"/>
            <a:ext cx="1497127" cy="907128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</a:p>
        </p:txBody>
      </p:sp>
      <p:pic>
        <p:nvPicPr>
          <p:cNvPr id="22" name="תמונה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122" y="1242261"/>
            <a:ext cx="2006833" cy="77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2847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88</Words>
  <Application>Microsoft Office PowerPoint</Application>
  <PresentationFormat>‫הצגה על המסך (16:9)</PresentationFormat>
  <Paragraphs>29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משוב על פי קריטריונים מבוססי מחוון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11</cp:revision>
  <dcterms:created xsi:type="dcterms:W3CDTF">2020-11-24T06:58:45Z</dcterms:created>
  <dcterms:modified xsi:type="dcterms:W3CDTF">2020-12-01T18:46:50Z</dcterms:modified>
</cp:coreProperties>
</file>