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1B"/>
    <a:srgbClr val="32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100" d="100"/>
          <a:sy n="100" d="100"/>
        </p:scale>
        <p:origin x="-516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41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555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26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6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901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16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821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84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88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8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516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94D7-54DB-4596-935C-13E34DD9A9AF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1ACE6-32E3-479F-81AA-85971521A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773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539552" y="1599642"/>
            <a:ext cx="7272808" cy="324036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5543600" y="2499742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3041576" y="2499742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561306" y="2499742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561306" y="4301098"/>
            <a:ext cx="7251054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3041576" y="3363838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561306" y="3363838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5543600" y="3363838"/>
            <a:ext cx="2268760" cy="360040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</p:spTree>
    <p:extLst>
      <p:ext uri="{BB962C8B-B14F-4D97-AF65-F5344CB8AC3E}">
        <p14:creationId xmlns:p14="http://schemas.microsoft.com/office/powerpoint/2010/main" val="202499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390910" y="1599642"/>
            <a:ext cx="7272808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5394958" y="24997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892934" y="24997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412664" y="24997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5394958" y="33998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2892934" y="33998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8" name="מלבן מעוגל 17"/>
          <p:cNvSpPr/>
          <p:nvPr/>
        </p:nvSpPr>
        <p:spPr>
          <a:xfrm>
            <a:off x="412664" y="3399842"/>
            <a:ext cx="2268760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390910" y="4263938"/>
            <a:ext cx="7272808" cy="468052"/>
          </a:xfrm>
          <a:prstGeom prst="roundRect">
            <a:avLst>
              <a:gd name="adj" fmla="val 1992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839853" y="1344832"/>
            <a:ext cx="732048" cy="722861"/>
          </a:xfrm>
          <a:prstGeom prst="roundRect">
            <a:avLst>
              <a:gd name="adj" fmla="val 25308"/>
            </a:avLst>
          </a:prstGeom>
          <a:solidFill>
            <a:srgbClr val="FFA11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צעד 1</a:t>
            </a:r>
          </a:p>
        </p:txBody>
      </p:sp>
      <p:sp>
        <p:nvSpPr>
          <p:cNvPr id="21" name="כותרת 1"/>
          <p:cNvSpPr txBox="1">
            <a:spLocks/>
          </p:cNvSpPr>
          <p:nvPr/>
        </p:nvSpPr>
        <p:spPr>
          <a:xfrm>
            <a:off x="899592" y="267494"/>
            <a:ext cx="7774632" cy="54006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800" smtClean="0">
                <a:latin typeface="Calibri" panose="020F0502020204030204" pitchFamily="34" charset="0"/>
                <a:cs typeface="Calibri" panose="020F0502020204030204" pitchFamily="34" charset="0"/>
              </a:rPr>
              <a:t>שלב ב': </a:t>
            </a:r>
            <a:r>
              <a:rPr lang="he-IL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כתיבת תשובה בארבעה צעדים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כותרת 1"/>
          <p:cNvSpPr txBox="1">
            <a:spLocks/>
          </p:cNvSpPr>
          <p:nvPr/>
        </p:nvSpPr>
        <p:spPr>
          <a:xfrm>
            <a:off x="390910" y="1344833"/>
            <a:ext cx="7272808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latin typeface="Calibri" panose="020F0502020204030204" pitchFamily="34" charset="0"/>
                <a:cs typeface="Calibri" panose="020F0502020204030204" pitchFamily="34" charset="0"/>
              </a:rPr>
              <a:t>פתיחה: משפט קצר של הצהרת כוונות על התשובה ותוכנה והתהליך שיתרחש בה</a:t>
            </a:r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390910" y="2280937"/>
            <a:ext cx="7272808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תיאור השלבים השונים בתהליך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מלבן מעוגל 24"/>
          <p:cNvSpPr/>
          <p:nvPr/>
        </p:nvSpPr>
        <p:spPr>
          <a:xfrm>
            <a:off x="7839853" y="2280936"/>
            <a:ext cx="732048" cy="686857"/>
          </a:xfrm>
          <a:prstGeom prst="roundRect">
            <a:avLst>
              <a:gd name="adj" fmla="val 25308"/>
            </a:avLst>
          </a:prstGeom>
          <a:solidFill>
            <a:srgbClr val="FFA11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צעד 2</a:t>
            </a:r>
          </a:p>
        </p:txBody>
      </p:sp>
      <p:sp>
        <p:nvSpPr>
          <p:cNvPr id="26" name="כותרת 1"/>
          <p:cNvSpPr txBox="1">
            <a:spLocks/>
          </p:cNvSpPr>
          <p:nvPr/>
        </p:nvSpPr>
        <p:spPr>
          <a:xfrm>
            <a:off x="390910" y="3181037"/>
            <a:ext cx="7272808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latin typeface="Calibri" panose="020F0502020204030204" pitchFamily="34" charset="0"/>
                <a:cs typeface="Calibri" panose="020F0502020204030204" pitchFamily="34" charset="0"/>
              </a:rPr>
              <a:t>הסבר השלבים והקשר </a:t>
            </a:r>
            <a:r>
              <a:rPr lang="he-I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בינהם</a:t>
            </a:r>
            <a:r>
              <a:rPr lang="he-IL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שמבוסס על נתונים או דוגמאות מהמקור ההיסטורי</a:t>
            </a:r>
          </a:p>
        </p:txBody>
      </p:sp>
      <p:sp>
        <p:nvSpPr>
          <p:cNvPr id="27" name="מלבן מעוגל 26"/>
          <p:cNvSpPr/>
          <p:nvPr/>
        </p:nvSpPr>
        <p:spPr>
          <a:xfrm>
            <a:off x="7839853" y="3181036"/>
            <a:ext cx="732048" cy="686857"/>
          </a:xfrm>
          <a:prstGeom prst="roundRect">
            <a:avLst>
              <a:gd name="adj" fmla="val 25308"/>
            </a:avLst>
          </a:prstGeom>
          <a:solidFill>
            <a:srgbClr val="FFA11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צעד 3</a:t>
            </a:r>
          </a:p>
        </p:txBody>
      </p:sp>
      <p:sp>
        <p:nvSpPr>
          <p:cNvPr id="28" name="כותרת 1"/>
          <p:cNvSpPr txBox="1">
            <a:spLocks/>
          </p:cNvSpPr>
          <p:nvPr/>
        </p:nvSpPr>
        <p:spPr>
          <a:xfrm>
            <a:off x="390910" y="4045133"/>
            <a:ext cx="7272808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>
                <a:latin typeface="Calibri" panose="020F0502020204030204" pitchFamily="34" charset="0"/>
                <a:cs typeface="Calibri" panose="020F0502020204030204" pitchFamily="34" charset="0"/>
              </a:rPr>
              <a:t>המסקנה הסופית שלך לסיכום</a:t>
            </a:r>
          </a:p>
        </p:txBody>
      </p:sp>
      <p:sp>
        <p:nvSpPr>
          <p:cNvPr id="29" name="מלבן מעוגל 28"/>
          <p:cNvSpPr/>
          <p:nvPr/>
        </p:nvSpPr>
        <p:spPr>
          <a:xfrm>
            <a:off x="7839853" y="4045132"/>
            <a:ext cx="732048" cy="686857"/>
          </a:xfrm>
          <a:prstGeom prst="roundRect">
            <a:avLst>
              <a:gd name="adj" fmla="val 25308"/>
            </a:avLst>
          </a:prstGeom>
          <a:solidFill>
            <a:srgbClr val="FFA11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צעד 4</a:t>
            </a:r>
          </a:p>
        </p:txBody>
      </p:sp>
    </p:spTree>
    <p:extLst>
      <p:ext uri="{BB962C8B-B14F-4D97-AF65-F5344CB8AC3E}">
        <p14:creationId xmlns:p14="http://schemas.microsoft.com/office/powerpoint/2010/main" val="41617424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</Words>
  <Application>Microsoft Office PowerPoint</Application>
  <PresentationFormat>‫הצגה על המסך (16:9)</PresentationFormat>
  <Paragraphs>25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9</cp:revision>
  <dcterms:created xsi:type="dcterms:W3CDTF">2020-11-19T09:26:01Z</dcterms:created>
  <dcterms:modified xsi:type="dcterms:W3CDTF">2020-11-19T11:04:50Z</dcterms:modified>
</cp:coreProperties>
</file>