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83" d="100"/>
          <a:sy n="83" d="100"/>
        </p:scale>
        <p:origin x="-912" y="-90"/>
      </p:cViewPr>
      <p:guideLst>
        <p:guide orient="horz" pos="207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0199CB-C37C-4E50-86BB-68CB4B931DEC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E624847-9EB3-4E1B-8402-F4E8F14BD70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516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24847-9EB3-4E1B-8402-F4E8F14BD70D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561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24847-9EB3-4E1B-8402-F4E8F14BD70D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561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479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398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773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201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48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949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494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494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46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360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862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14BD-41BA-4094-B63B-9A553C2F0C03}" type="datetimeFigureOut">
              <a:rPr lang="he-IL" smtClean="0"/>
              <a:t>ג'/כסלו/תשפ"א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FB2C-95EC-4154-BE83-F94242E01B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871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מעוגל 8"/>
          <p:cNvSpPr/>
          <p:nvPr/>
        </p:nvSpPr>
        <p:spPr>
          <a:xfrm>
            <a:off x="7164288" y="1923678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 rot="16200000">
            <a:off x="8361655" y="2293283"/>
            <a:ext cx="815184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התחלה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76" y="2242274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מלבן מעוגל 18"/>
          <p:cNvSpPr/>
          <p:nvPr/>
        </p:nvSpPr>
        <p:spPr>
          <a:xfrm>
            <a:off x="5004046" y="1923678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20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037" y="2242274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מלבן מעוגל 20"/>
          <p:cNvSpPr/>
          <p:nvPr/>
        </p:nvSpPr>
        <p:spPr>
          <a:xfrm>
            <a:off x="2843807" y="1923678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22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798" y="2242274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מלבן מעוגל 22"/>
          <p:cNvSpPr/>
          <p:nvPr/>
        </p:nvSpPr>
        <p:spPr>
          <a:xfrm>
            <a:off x="683568" y="1923678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25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4679" y="3099507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מלבן מעוגל 25"/>
          <p:cNvSpPr/>
          <p:nvPr/>
        </p:nvSpPr>
        <p:spPr>
          <a:xfrm>
            <a:off x="7164288" y="3579862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7" name="מלבן מעוגל 26"/>
          <p:cNvSpPr/>
          <p:nvPr/>
        </p:nvSpPr>
        <p:spPr>
          <a:xfrm>
            <a:off x="5004046" y="3579862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8" name="מלבן מעוגל 27"/>
          <p:cNvSpPr/>
          <p:nvPr/>
        </p:nvSpPr>
        <p:spPr>
          <a:xfrm>
            <a:off x="2843807" y="3579862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9" name="מלבן מעוגל 28"/>
          <p:cNvSpPr/>
          <p:nvPr/>
        </p:nvSpPr>
        <p:spPr>
          <a:xfrm>
            <a:off x="683568" y="3579862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30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45276" y="3898458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85037" y="3898458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24798" y="3898458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7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3827874" y="1271105"/>
            <a:ext cx="4728864" cy="648072"/>
          </a:xfrm>
          <a:prstGeom prst="roundRect">
            <a:avLst>
              <a:gd name="adj" fmla="val 380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7572289" y="1410620"/>
            <a:ext cx="811992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הוראות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כותרת 1"/>
          <p:cNvSpPr txBox="1">
            <a:spLocks/>
          </p:cNvSpPr>
          <p:nvPr/>
        </p:nvSpPr>
        <p:spPr>
          <a:xfrm>
            <a:off x="3987863" y="1410620"/>
            <a:ext cx="3478520" cy="36454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קראו את הטקסט, סמנו רעיונות/ נתונים/ טיעונים/ דוגמאות מרכזיים, כתבו אותם לפי הסדר וצרו סיכום של הטקסט</a:t>
            </a:r>
            <a:endParaRPr lang="he-IL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כותרת 1"/>
          <p:cNvSpPr>
            <a:spLocks noGrp="1"/>
          </p:cNvSpPr>
          <p:nvPr>
            <p:ph type="ctrTitle"/>
          </p:nvPr>
        </p:nvSpPr>
        <p:spPr>
          <a:xfrm>
            <a:off x="899592" y="267494"/>
            <a:ext cx="7774632" cy="540060"/>
          </a:xfrm>
        </p:spPr>
        <p:txBody>
          <a:bodyPr>
            <a:noAutofit/>
          </a:bodyPr>
          <a:lstStyle/>
          <a:p>
            <a:pPr algn="r"/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מסכמים בקיצור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7164288" y="2079006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 rot="16200000">
            <a:off x="8361655" y="2448611"/>
            <a:ext cx="815184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התחלה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276" y="2397602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מלבן מעוגל 18"/>
          <p:cNvSpPr/>
          <p:nvPr/>
        </p:nvSpPr>
        <p:spPr>
          <a:xfrm>
            <a:off x="5004046" y="2079006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20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037" y="2397602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מלבן מעוגל 20"/>
          <p:cNvSpPr/>
          <p:nvPr/>
        </p:nvSpPr>
        <p:spPr>
          <a:xfrm>
            <a:off x="2843807" y="2079006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22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798" y="2397602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מלבן מעוגל 22"/>
          <p:cNvSpPr/>
          <p:nvPr/>
        </p:nvSpPr>
        <p:spPr>
          <a:xfrm>
            <a:off x="683568" y="2079006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25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44679" y="3254835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מלבן מעוגל 25"/>
          <p:cNvSpPr/>
          <p:nvPr/>
        </p:nvSpPr>
        <p:spPr>
          <a:xfrm>
            <a:off x="7164288" y="3735190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7" name="מלבן מעוגל 26"/>
          <p:cNvSpPr/>
          <p:nvPr/>
        </p:nvSpPr>
        <p:spPr>
          <a:xfrm>
            <a:off x="5004046" y="3735190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8" name="מלבן מעוגל 27"/>
          <p:cNvSpPr/>
          <p:nvPr/>
        </p:nvSpPr>
        <p:spPr>
          <a:xfrm>
            <a:off x="2843807" y="3735190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9" name="מלבן מעוגל 28"/>
          <p:cNvSpPr/>
          <p:nvPr/>
        </p:nvSpPr>
        <p:spPr>
          <a:xfrm>
            <a:off x="683568" y="3735190"/>
            <a:ext cx="1388982" cy="924792"/>
          </a:xfrm>
          <a:prstGeom prst="roundRect">
            <a:avLst>
              <a:gd name="adj" fmla="val 1346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30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545276" y="4053786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385037" y="4053786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mital haim\Creative Cloud Files\בן זכאי - מיטל\תקשוב מנחי\תבניות להורדה\6Asset 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24798" y="4053786"/>
            <a:ext cx="466761" cy="2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7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29</Words>
  <Application>Microsoft Office PowerPoint</Application>
  <PresentationFormat>‫הצגה על המסך (16:9)</PresentationFormat>
  <Paragraphs>7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מסכמים בקיצור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6</cp:revision>
  <dcterms:created xsi:type="dcterms:W3CDTF">2020-11-18T10:36:26Z</dcterms:created>
  <dcterms:modified xsi:type="dcterms:W3CDTF">2020-11-19T11:03:17Z</dcterms:modified>
</cp:coreProperties>
</file>