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6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>
        <p:scale>
          <a:sx n="125" d="100"/>
          <a:sy n="125" d="100"/>
        </p:scale>
        <p:origin x="288" y="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7905-2364-4E73-8583-DABF874F2615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C060-F42B-4872-8959-6DBDED4A63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454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7905-2364-4E73-8583-DABF874F2615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C060-F42B-4872-8959-6DBDED4A63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190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7905-2364-4E73-8583-DABF874F2615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C060-F42B-4872-8959-6DBDED4A63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54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7905-2364-4E73-8583-DABF874F2615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C060-F42B-4872-8959-6DBDED4A63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655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7905-2364-4E73-8583-DABF874F2615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C060-F42B-4872-8959-6DBDED4A63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51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7905-2364-4E73-8583-DABF874F2615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C060-F42B-4872-8959-6DBDED4A63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474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7905-2364-4E73-8583-DABF874F2615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C060-F42B-4872-8959-6DBDED4A63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135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7905-2364-4E73-8583-DABF874F2615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C060-F42B-4872-8959-6DBDED4A63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639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7905-2364-4E73-8583-DABF874F2615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C060-F42B-4872-8959-6DBDED4A63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919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7905-2364-4E73-8583-DABF874F2615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C060-F42B-4872-8959-6DBDED4A63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737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7905-2364-4E73-8583-DABF874F2615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C060-F42B-4872-8959-6DBDED4A63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111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C7905-2364-4E73-8583-DABF874F2615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1C060-F42B-4872-8959-6DBDED4A63A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809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6804248" y="2571750"/>
            <a:ext cx="1656184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6" name="מלבן 5"/>
          <p:cNvSpPr/>
          <p:nvPr/>
        </p:nvSpPr>
        <p:spPr>
          <a:xfrm>
            <a:off x="4716016" y="2571750"/>
            <a:ext cx="1656184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7" name="מלבן 6"/>
          <p:cNvSpPr/>
          <p:nvPr/>
        </p:nvSpPr>
        <p:spPr>
          <a:xfrm>
            <a:off x="2699792" y="2571750"/>
            <a:ext cx="1656184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8" name="מלבן 7"/>
          <p:cNvSpPr/>
          <p:nvPr/>
        </p:nvSpPr>
        <p:spPr>
          <a:xfrm>
            <a:off x="611560" y="2571750"/>
            <a:ext cx="1656184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</p:spTree>
    <p:extLst>
      <p:ext uri="{BB962C8B-B14F-4D97-AF65-F5344CB8AC3E}">
        <p14:creationId xmlns:p14="http://schemas.microsoft.com/office/powerpoint/2010/main" val="292819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6684738" y="2427734"/>
            <a:ext cx="1872000" cy="201964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3827874" y="1271105"/>
            <a:ext cx="4728864" cy="508557"/>
          </a:xfrm>
          <a:prstGeom prst="roundRect">
            <a:avLst>
              <a:gd name="adj" fmla="val 380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0" name="כותרת 1"/>
          <p:cNvSpPr txBox="1">
            <a:spLocks/>
          </p:cNvSpPr>
          <p:nvPr/>
        </p:nvSpPr>
        <p:spPr>
          <a:xfrm>
            <a:off x="7572289" y="1410620"/>
            <a:ext cx="811992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הוראות</a:t>
            </a:r>
            <a:endParaRPr lang="he-I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כותרת 1"/>
          <p:cNvSpPr txBox="1">
            <a:spLocks/>
          </p:cNvSpPr>
          <p:nvPr/>
        </p:nvSpPr>
        <p:spPr>
          <a:xfrm>
            <a:off x="3987863" y="1410621"/>
            <a:ext cx="3478520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>
                <a:latin typeface="Calibri" panose="020F0502020204030204" pitchFamily="34" charset="0"/>
                <a:cs typeface="Calibri" panose="020F0502020204030204" pitchFamily="34" charset="0"/>
              </a:rPr>
              <a:t>קראו את הטקסט, בחרו קטע אחד מתוכו ופרטו לפי השאלות </a:t>
            </a:r>
          </a:p>
        </p:txBody>
      </p:sp>
      <p:sp>
        <p:nvSpPr>
          <p:cNvPr id="12" name="כותרת 1"/>
          <p:cNvSpPr>
            <a:spLocks noGrp="1"/>
          </p:cNvSpPr>
          <p:nvPr>
            <p:ph type="ctrTitle"/>
          </p:nvPr>
        </p:nvSpPr>
        <p:spPr>
          <a:xfrm>
            <a:off x="899592" y="267494"/>
            <a:ext cx="7774632" cy="540060"/>
          </a:xfrm>
        </p:spPr>
        <p:txBody>
          <a:bodyPr>
            <a:noAutofit/>
          </a:bodyPr>
          <a:lstStyle/>
          <a:p>
            <a:pPr algn="r"/>
            <a:r>
              <a:rPr lang="he-I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מיקוד בקטע</a:t>
            </a:r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מלבן עם פינות מעוגלות באותו צד 1"/>
          <p:cNvSpPr/>
          <p:nvPr/>
        </p:nvSpPr>
        <p:spPr>
          <a:xfrm>
            <a:off x="6684738" y="2235716"/>
            <a:ext cx="1872000" cy="288032"/>
          </a:xfrm>
          <a:prstGeom prst="round2SameRect">
            <a:avLst/>
          </a:prstGeom>
          <a:solidFill>
            <a:srgbClr val="F5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קטע מתוך הטקסט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4665438" y="2427734"/>
            <a:ext cx="1872000" cy="201964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4" name="מלבן עם פינות מעוגלות באותו צד 13"/>
          <p:cNvSpPr/>
          <p:nvPr/>
        </p:nvSpPr>
        <p:spPr>
          <a:xfrm>
            <a:off x="4665438" y="2235716"/>
            <a:ext cx="1872000" cy="288032"/>
          </a:xfrm>
          <a:prstGeom prst="round2SameRect">
            <a:avLst/>
          </a:prstGeom>
          <a:solidFill>
            <a:srgbClr val="F5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35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איזה פרטים בלטו בעינייך?</a:t>
            </a:r>
            <a:endParaRPr lang="he-IL" sz="13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2638518" y="2427734"/>
            <a:ext cx="1872000" cy="201964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6" name="מלבן עם פינות מעוגלות באותו צד 15"/>
          <p:cNvSpPr/>
          <p:nvPr/>
        </p:nvSpPr>
        <p:spPr>
          <a:xfrm>
            <a:off x="2638518" y="2235716"/>
            <a:ext cx="1872000" cy="288032"/>
          </a:xfrm>
          <a:prstGeom prst="round2SameRect">
            <a:avLst/>
          </a:prstGeom>
          <a:solidFill>
            <a:srgbClr val="F5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מה אתה חושב על זה?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619218" y="2427734"/>
            <a:ext cx="1872000" cy="201964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8" name="מלבן עם פינות מעוגלות באותו צד 17"/>
          <p:cNvSpPr/>
          <p:nvPr/>
        </p:nvSpPr>
        <p:spPr>
          <a:xfrm>
            <a:off x="619218" y="2235716"/>
            <a:ext cx="1872000" cy="288032"/>
          </a:xfrm>
          <a:prstGeom prst="round2SameRect">
            <a:avLst/>
          </a:prstGeom>
          <a:solidFill>
            <a:srgbClr val="F5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למה?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334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70</Words>
  <Application>Microsoft Office PowerPoint</Application>
  <PresentationFormat>‫הצגה על המסך (16:9)</PresentationFormat>
  <Paragraphs>15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מיקוד בקטע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mital haim</dc:creator>
  <cp:lastModifiedBy>mital haim</cp:lastModifiedBy>
  <cp:revision>4</cp:revision>
  <dcterms:created xsi:type="dcterms:W3CDTF">2020-11-18T11:05:53Z</dcterms:created>
  <dcterms:modified xsi:type="dcterms:W3CDTF">2020-11-19T11:02:59Z</dcterms:modified>
</cp:coreProperties>
</file>