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83" d="100"/>
          <a:sy n="83" d="100"/>
        </p:scale>
        <p:origin x="-912" y="-90"/>
      </p:cViewPr>
      <p:guideLst>
        <p:guide orient="horz" pos="32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58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57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984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79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790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0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28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0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38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36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A414A-4167-4523-8494-A2C322A944B8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1D0B4-2186-4F81-AD6E-8B47B54D45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80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755576" y="278777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7" name="מלבן 6"/>
          <p:cNvSpPr/>
          <p:nvPr/>
        </p:nvSpPr>
        <p:spPr>
          <a:xfrm>
            <a:off x="3491880" y="278777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8" name="מלבן 7"/>
          <p:cNvSpPr/>
          <p:nvPr/>
        </p:nvSpPr>
        <p:spPr>
          <a:xfrm>
            <a:off x="6156176" y="2787774"/>
            <a:ext cx="2232248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</p:spTree>
    <p:extLst>
      <p:ext uri="{BB962C8B-B14F-4D97-AF65-F5344CB8AC3E}">
        <p14:creationId xmlns:p14="http://schemas.microsoft.com/office/powerpoint/2010/main" val="87000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6082605" y="2427734"/>
            <a:ext cx="2474133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3" name="מלבן מעוגל 2"/>
          <p:cNvSpPr/>
          <p:nvPr/>
        </p:nvSpPr>
        <p:spPr>
          <a:xfrm>
            <a:off x="3707904" y="1271105"/>
            <a:ext cx="4848834" cy="508557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7572289" y="1410620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574518" y="1410621"/>
            <a:ext cx="3891865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קראו את הטקסט</a:t>
            </a:r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בחרו </a:t>
            </a:r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נושא מתוכו שאתם רוצים להרחיב עליו.</a:t>
            </a:r>
          </a:p>
        </p:txBody>
      </p:sp>
      <p:sp>
        <p:nvSpPr>
          <p:cNvPr id="6" name="כותרת 1"/>
          <p:cNvSpPr>
            <a:spLocks noGrp="1"/>
          </p:cNvSpPr>
          <p:nvPr>
            <p:ph type="ctrTitle"/>
          </p:nvPr>
        </p:nvSpPr>
        <p:spPr>
          <a:xfrm>
            <a:off x="899592" y="267494"/>
            <a:ext cx="7774632" cy="540060"/>
          </a:xfrm>
        </p:spPr>
        <p:txBody>
          <a:bodyPr>
            <a:noAutofit/>
          </a:bodyPr>
          <a:lstStyle/>
          <a:p>
            <a:pPr algn="r"/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השלמת מידע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מלבן עם פינות מעוגלות באותו צד 6"/>
          <p:cNvSpPr/>
          <p:nvPr/>
        </p:nvSpPr>
        <p:spPr>
          <a:xfrm>
            <a:off x="6082605" y="2235716"/>
            <a:ext cx="2474133" cy="552058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אני יודע? </a:t>
            </a:r>
          </a:p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סכמו בקיצור את העובדות הידועות לכם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3399274" y="2427734"/>
            <a:ext cx="2474133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755576" y="2427734"/>
            <a:ext cx="2474133" cy="201964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4" name="מלבן עם פינות מעוגלות באותו צד 13"/>
          <p:cNvSpPr/>
          <p:nvPr/>
        </p:nvSpPr>
        <p:spPr>
          <a:xfrm>
            <a:off x="3399274" y="2235716"/>
            <a:ext cx="2474133" cy="552058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אני רוצה לדעת? </a:t>
            </a:r>
          </a:p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בחרו נושא להרחבה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מלבן עם פינות מעוגלות באותו צד 14"/>
          <p:cNvSpPr/>
          <p:nvPr/>
        </p:nvSpPr>
        <p:spPr>
          <a:xfrm>
            <a:off x="755575" y="2235716"/>
            <a:ext cx="2474133" cy="552058"/>
          </a:xfrm>
          <a:prstGeom prst="round2SameRect">
            <a:avLst/>
          </a:prstGeom>
          <a:solidFill>
            <a:srgbClr val="329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מה למדתי? </a:t>
            </a:r>
          </a:p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סכמו כאן את המידע שאספתם</a:t>
            </a:r>
            <a:endParaRPr lang="he-IL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214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‫הצגה על המסך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השלמת מידע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2</cp:revision>
  <dcterms:created xsi:type="dcterms:W3CDTF">2020-11-19T09:18:31Z</dcterms:created>
  <dcterms:modified xsi:type="dcterms:W3CDTF">2020-11-19T11:02:22Z</dcterms:modified>
</cp:coreProperties>
</file>