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100" d="100"/>
          <a:sy n="100" d="100"/>
        </p:scale>
        <p:origin x="-43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7704E0-03FA-44F1-9FA9-968677838E27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12E5FA6-8122-4023-9A0E-1A13F52F1D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50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511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640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856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634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46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19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6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41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812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569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71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9BA8-EA73-4D98-A31E-656CF457F474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BA85-8DB8-438D-8A4D-5A12162711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5292080" y="240295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92080" y="292111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2080" y="343927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92080" y="394219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92080" y="444511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45860" y="240295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45860" y="292111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45860" y="343927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45860" y="394219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45860" y="4445119"/>
            <a:ext cx="302433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2106" y="267494"/>
            <a:ext cx="7774632" cy="540060"/>
          </a:xfrm>
        </p:spPr>
        <p:txBody>
          <a:bodyPr>
            <a:noAutofit/>
          </a:bodyPr>
          <a:lstStyle/>
          <a:p>
            <a:pPr algn="r"/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יש לי שאלה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3827874" y="1203598"/>
            <a:ext cx="4728864" cy="855094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7572289" y="1266604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987863" y="1266604"/>
            <a:ext cx="3478520" cy="70207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קראו את הטקסט</a:t>
            </a: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לפחות 10 שאלות שהטקסט מעורר בכם</a:t>
            </a:r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או </a:t>
            </a:r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לפחות 10 שאלות שיש להם תשובה בטקסט</a:t>
            </a: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8244408" y="2245147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</p:txBody>
      </p:sp>
      <p:sp>
        <p:nvSpPr>
          <p:cNvPr id="15" name="כותרת משנה 2"/>
          <p:cNvSpPr txBox="1">
            <a:spLocks/>
          </p:cNvSpPr>
          <p:nvPr/>
        </p:nvSpPr>
        <p:spPr>
          <a:xfrm>
            <a:off x="8244408" y="2780928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כותרת משנה 2"/>
          <p:cNvSpPr txBox="1">
            <a:spLocks/>
          </p:cNvSpPr>
          <p:nvPr/>
        </p:nvSpPr>
        <p:spPr>
          <a:xfrm>
            <a:off x="8244408" y="3316709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כותרת משנה 2"/>
          <p:cNvSpPr txBox="1">
            <a:spLocks/>
          </p:cNvSpPr>
          <p:nvPr/>
        </p:nvSpPr>
        <p:spPr>
          <a:xfrm>
            <a:off x="8244408" y="3859634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כותרת משנה 2"/>
          <p:cNvSpPr txBox="1">
            <a:spLocks/>
          </p:cNvSpPr>
          <p:nvPr/>
        </p:nvSpPr>
        <p:spPr>
          <a:xfrm>
            <a:off x="8244408" y="4388272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כותרת משנה 2"/>
          <p:cNvSpPr txBox="1">
            <a:spLocks/>
          </p:cNvSpPr>
          <p:nvPr/>
        </p:nvSpPr>
        <p:spPr>
          <a:xfrm>
            <a:off x="4236243" y="2245147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כותרת משנה 2"/>
          <p:cNvSpPr txBox="1">
            <a:spLocks/>
          </p:cNvSpPr>
          <p:nvPr/>
        </p:nvSpPr>
        <p:spPr>
          <a:xfrm>
            <a:off x="4236243" y="2780928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כותרת משנה 2"/>
          <p:cNvSpPr txBox="1">
            <a:spLocks/>
          </p:cNvSpPr>
          <p:nvPr/>
        </p:nvSpPr>
        <p:spPr>
          <a:xfrm>
            <a:off x="4236243" y="3316709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כותרת משנה 2"/>
          <p:cNvSpPr txBox="1">
            <a:spLocks/>
          </p:cNvSpPr>
          <p:nvPr/>
        </p:nvSpPr>
        <p:spPr>
          <a:xfrm>
            <a:off x="4236243" y="3859634"/>
            <a:ext cx="312330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כותרת משנה 2"/>
          <p:cNvSpPr txBox="1">
            <a:spLocks/>
          </p:cNvSpPr>
          <p:nvPr/>
        </p:nvSpPr>
        <p:spPr>
          <a:xfrm>
            <a:off x="4139953" y="4388272"/>
            <a:ext cx="408621" cy="27003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39976" y="229973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39976" y="281789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39976" y="333605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9976" y="383897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39976" y="434189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3756" y="229973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93756" y="281789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93756" y="333605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93756" y="383897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3756" y="4341893"/>
            <a:ext cx="302433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cap="rnd">
            <a:noFill/>
          </a:ln>
        </p:spPr>
        <p:txBody>
          <a:bodyPr wrap="square" rtlCol="1">
            <a:spAutoFit/>
          </a:bodyPr>
          <a:lstStyle/>
          <a:p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  <a:p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134</Words>
  <Application>Microsoft Office PowerPoint</Application>
  <PresentationFormat>‫הצגה על המסך (16:9)</PresentationFormat>
  <Paragraphs>34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יש לי שאלה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9</cp:revision>
  <dcterms:created xsi:type="dcterms:W3CDTF">2020-11-18T07:46:05Z</dcterms:created>
  <dcterms:modified xsi:type="dcterms:W3CDTF">2020-11-19T11:02:44Z</dcterms:modified>
</cp:coreProperties>
</file>